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7" r:id="rId19"/>
    <p:sldId id="273" r:id="rId20"/>
    <p:sldId id="274" r:id="rId21"/>
    <p:sldId id="275" r:id="rId22"/>
    <p:sldId id="276" r:id="rId23"/>
  </p:sldIdLst>
  <p:sldSz cx="12192000" cy="6858000"/>
  <p:notesSz cx="6797675" cy="9928225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FCECA"/>
          </a:solidFill>
        </a:fill>
      </a:tcStyle>
    </a:wholeTbl>
    <a:band2H>
      <a:tcTxStyle/>
      <a:tcStyle>
        <a:tcBdr/>
        <a:fill>
          <a:solidFill>
            <a:srgbClr val="F7E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FDAD3"/>
          </a:solidFill>
        </a:fill>
      </a:tcStyle>
    </a:wholeTbl>
    <a:band2H>
      <a:tcTxStyle/>
      <a:tcStyle>
        <a:tcBdr/>
        <a:fill>
          <a:solidFill>
            <a:srgbClr val="F0ED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D1D1"/>
          </a:solidFill>
        </a:fill>
      </a:tcStyle>
    </a:wholeTbl>
    <a:band2H>
      <a:tcTxStyle/>
      <a:tcStyle>
        <a:tcBdr/>
        <a:fill>
          <a:solidFill>
            <a:srgbClr val="EDE9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8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prstGeom prst="rect">
            <a:avLst/>
          </a:prstGeom>
        </p:spPr>
        <p:txBody>
          <a:bodyPr lIns="92117" tIns="46058" rIns="92117" bIns="46058"/>
          <a:lstStyle/>
          <a:p>
            <a:endParaRPr/>
          </a:p>
        </p:txBody>
      </p:sp>
      <p:sp>
        <p:nvSpPr>
          <p:cNvPr id="449" name="Shape 449"/>
          <p:cNvSpPr>
            <a:spLocks noGrp="1"/>
          </p:cNvSpPr>
          <p:nvPr>
            <p:ph type="body" sz="quarter" idx="1"/>
          </p:nvPr>
        </p:nvSpPr>
        <p:spPr>
          <a:xfrm>
            <a:off x="906357" y="4715908"/>
            <a:ext cx="4984962" cy="4467701"/>
          </a:xfrm>
          <a:prstGeom prst="rect">
            <a:avLst/>
          </a:prstGeom>
        </p:spPr>
        <p:txBody>
          <a:bodyPr lIns="92117" tIns="46058" rIns="92117" bIns="46058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Arial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94829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54" name="Shape 65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2021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63" name="Shape 6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2021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/>
          <p:cNvSpPr/>
          <p:nvPr/>
        </p:nvSpPr>
        <p:spPr>
          <a:xfrm>
            <a:off x="920833" y="1346945"/>
            <a:ext cx="10222994" cy="80685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19" name="Rectangle 4"/>
          <p:cNvSpPr/>
          <p:nvPr/>
        </p:nvSpPr>
        <p:spPr>
          <a:xfrm>
            <a:off x="920833" y="4299696"/>
            <a:ext cx="10222994" cy="80685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20" name="Rectangle 5"/>
          <p:cNvSpPr/>
          <p:nvPr/>
        </p:nvSpPr>
        <p:spPr>
          <a:xfrm>
            <a:off x="920833" y="1484779"/>
            <a:ext cx="10222994" cy="2743202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grpSp>
        <p:nvGrpSpPr>
          <p:cNvPr id="23" name="Group 17"/>
          <p:cNvGrpSpPr/>
          <p:nvPr/>
        </p:nvGrpSpPr>
        <p:grpSpPr>
          <a:xfrm>
            <a:off x="9648824" y="4068762"/>
            <a:ext cx="1081091" cy="1081091"/>
            <a:chOff x="0" y="0"/>
            <a:chExt cx="1081090" cy="1081090"/>
          </a:xfrm>
        </p:grpSpPr>
        <p:sp>
          <p:nvSpPr>
            <p:cNvPr id="21" name="Oval 7"/>
            <p:cNvSpPr/>
            <p:nvPr/>
          </p:nvSpPr>
          <p:spPr>
            <a:xfrm>
              <a:off x="-1" y="0"/>
              <a:ext cx="1081091" cy="1081091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22" name="Oval 19"/>
            <p:cNvSpPr/>
            <p:nvPr/>
          </p:nvSpPr>
          <p:spPr>
            <a:xfrm>
              <a:off x="108109" y="108108"/>
              <a:ext cx="864873" cy="864873"/>
            </a:xfrm>
            <a:prstGeom prst="ellipse">
              <a:avLst/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</p:grp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1051560" y="1432223"/>
            <a:ext cx="9966960" cy="303580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9600"/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69847" y="4389120"/>
            <a:ext cx="7891274" cy="1069850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2200"/>
            </a:lvl1pPr>
            <a:lvl2pPr marL="0" indent="0">
              <a:buClrTx/>
              <a:buSzTx/>
              <a:buNone/>
              <a:defRPr sz="2200"/>
            </a:lvl2pPr>
            <a:lvl3pPr marL="0" indent="0">
              <a:buClrTx/>
              <a:buSzTx/>
              <a:buNone/>
              <a:defRPr sz="2200"/>
            </a:lvl3pPr>
            <a:lvl4pPr marL="0" indent="0">
              <a:buClrTx/>
              <a:buSzTx/>
              <a:buNone/>
              <a:defRPr sz="2200"/>
            </a:lvl4pPr>
            <a:lvl5pPr marL="0" indent="0">
              <a:buClrTx/>
              <a:buSzTx/>
              <a:buNone/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14107" y="4383281"/>
            <a:ext cx="552111" cy="452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Slid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Logo with Panels"/>
          <p:cNvGrpSpPr/>
          <p:nvPr/>
        </p:nvGrpSpPr>
        <p:grpSpPr>
          <a:xfrm>
            <a:off x="1370011" y="-1"/>
            <a:ext cx="10821993" cy="6457954"/>
            <a:chOff x="-1" y="0"/>
            <a:chExt cx="10821992" cy="6457952"/>
          </a:xfrm>
        </p:grpSpPr>
        <p:grpSp>
          <p:nvGrpSpPr>
            <p:cNvPr id="125" name="Logo Shapes"/>
            <p:cNvGrpSpPr/>
            <p:nvPr/>
          </p:nvGrpSpPr>
          <p:grpSpPr>
            <a:xfrm>
              <a:off x="938210" y="-1"/>
              <a:ext cx="9883782" cy="5994403"/>
              <a:chOff x="0" y="0"/>
              <a:chExt cx="9883780" cy="5994402"/>
            </a:xfrm>
          </p:grpSpPr>
          <p:sp>
            <p:nvSpPr>
              <p:cNvPr id="114" name="Rectangle 1"/>
              <p:cNvSpPr/>
              <p:nvPr/>
            </p:nvSpPr>
            <p:spPr>
              <a:xfrm>
                <a:off x="4762" y="3973514"/>
                <a:ext cx="9879018" cy="2020888"/>
              </a:xfrm>
              <a:prstGeom prst="rect">
                <a:avLst/>
              </a:prstGeom>
              <a:solidFill>
                <a:srgbClr val="F3BE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15" name="Rectangle 2"/>
              <p:cNvSpPr/>
              <p:nvPr/>
            </p:nvSpPr>
            <p:spPr>
              <a:xfrm>
                <a:off x="-1" y="3168650"/>
                <a:ext cx="8645530" cy="2825752"/>
              </a:xfrm>
              <a:prstGeom prst="rect">
                <a:avLst/>
              </a:prstGeom>
              <a:solidFill>
                <a:srgbClr val="F3BC8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16" name="Rectangle 3"/>
              <p:cNvSpPr/>
              <p:nvPr/>
            </p:nvSpPr>
            <p:spPr>
              <a:xfrm>
                <a:off x="-1" y="3973514"/>
                <a:ext cx="8645530" cy="2020888"/>
              </a:xfrm>
              <a:prstGeom prst="rect">
                <a:avLst/>
              </a:prstGeom>
              <a:solidFill>
                <a:srgbClr val="E88C1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17" name="Rectangle 4"/>
              <p:cNvSpPr/>
              <p:nvPr/>
            </p:nvSpPr>
            <p:spPr>
              <a:xfrm>
                <a:off x="-1" y="-1"/>
                <a:ext cx="7573968" cy="5976942"/>
              </a:xfrm>
              <a:prstGeom prst="rect">
                <a:avLst/>
              </a:prstGeom>
              <a:solidFill>
                <a:srgbClr val="EE9C3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18" name="Rectangle 5"/>
              <p:cNvSpPr/>
              <p:nvPr/>
            </p:nvSpPr>
            <p:spPr>
              <a:xfrm>
                <a:off x="0" y="1009650"/>
                <a:ext cx="7870829" cy="4967291"/>
              </a:xfrm>
              <a:prstGeom prst="rect">
                <a:avLst/>
              </a:prstGeom>
              <a:solidFill>
                <a:srgbClr val="E669A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19" name="Rectangle 6"/>
              <p:cNvSpPr/>
              <p:nvPr/>
            </p:nvSpPr>
            <p:spPr>
              <a:xfrm>
                <a:off x="0" y="3168650"/>
                <a:ext cx="7870829" cy="2825752"/>
              </a:xfrm>
              <a:prstGeom prst="rect">
                <a:avLst/>
              </a:prstGeom>
              <a:solidFill>
                <a:srgbClr val="DB4D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20" name="Rectangle 7"/>
              <p:cNvSpPr/>
              <p:nvPr/>
            </p:nvSpPr>
            <p:spPr>
              <a:xfrm>
                <a:off x="-1" y="1009650"/>
                <a:ext cx="7573968" cy="4967291"/>
              </a:xfrm>
              <a:prstGeom prst="rect">
                <a:avLst/>
              </a:prstGeom>
              <a:solidFill>
                <a:srgbClr val="D74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21" name="Rectangle 8"/>
              <p:cNvSpPr/>
              <p:nvPr/>
            </p:nvSpPr>
            <p:spPr>
              <a:xfrm>
                <a:off x="0" y="3973514"/>
                <a:ext cx="7870829" cy="2020888"/>
              </a:xfrm>
              <a:prstGeom prst="rect">
                <a:avLst/>
              </a:prstGeom>
              <a:solidFill>
                <a:srgbClr val="D1390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22" name="Rectangle 9"/>
              <p:cNvSpPr/>
              <p:nvPr/>
            </p:nvSpPr>
            <p:spPr>
              <a:xfrm>
                <a:off x="-1" y="3168650"/>
                <a:ext cx="7572380" cy="2825752"/>
              </a:xfrm>
              <a:prstGeom prst="rect">
                <a:avLst/>
              </a:prstGeom>
              <a:solidFill>
                <a:srgbClr val="CD2F0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899010">
                  <a:defRPr sz="17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23" name="Rectangle 10"/>
              <p:cNvSpPr/>
              <p:nvPr/>
            </p:nvSpPr>
            <p:spPr>
              <a:xfrm>
                <a:off x="-1" y="3973514"/>
                <a:ext cx="7570793" cy="2020888"/>
              </a:xfrm>
              <a:prstGeom prst="rect">
                <a:avLst/>
              </a:prstGeom>
              <a:solidFill>
                <a:srgbClr val="C4230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24" name="Rectangle 11"/>
              <p:cNvSpPr/>
              <p:nvPr/>
            </p:nvSpPr>
            <p:spPr>
              <a:xfrm>
                <a:off x="0" y="4243388"/>
                <a:ext cx="2771777" cy="1751013"/>
              </a:xfrm>
              <a:prstGeom prst="rect">
                <a:avLst/>
              </a:prstGeom>
              <a:solidFill>
                <a:srgbClr val="9A170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</p:grpSp>
        <p:grpSp>
          <p:nvGrpSpPr>
            <p:cNvPr id="128" name="Logo"/>
            <p:cNvGrpSpPr/>
            <p:nvPr/>
          </p:nvGrpSpPr>
          <p:grpSpPr>
            <a:xfrm>
              <a:off x="-2" y="5992812"/>
              <a:ext cx="1096967" cy="465140"/>
              <a:chOff x="0" y="0"/>
              <a:chExt cx="1096965" cy="465139"/>
            </a:xfrm>
          </p:grpSpPr>
          <p:sp>
            <p:nvSpPr>
              <p:cNvPr id="126" name="Rectangle 0"/>
              <p:cNvSpPr/>
              <p:nvPr/>
            </p:nvSpPr>
            <p:spPr>
              <a:xfrm>
                <a:off x="661988" y="-1"/>
                <a:ext cx="276227" cy="50801"/>
              </a:xfrm>
              <a:prstGeom prst="rect">
                <a:avLst/>
              </a:prstGeom>
              <a:solidFill>
                <a:srgbClr val="A1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806866"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27" name="Freeform 38"/>
              <p:cNvSpPr/>
              <p:nvPr/>
            </p:nvSpPr>
            <p:spPr>
              <a:xfrm>
                <a:off x="0" y="165100"/>
                <a:ext cx="1096966" cy="3000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350" y="3204"/>
                    </a:moveTo>
                    <a:lnTo>
                      <a:pt x="3255" y="3204"/>
                    </a:lnTo>
                    <a:lnTo>
                      <a:pt x="3156" y="3218"/>
                    </a:lnTo>
                    <a:lnTo>
                      <a:pt x="3041" y="3260"/>
                    </a:lnTo>
                    <a:lnTo>
                      <a:pt x="2894" y="3288"/>
                    </a:lnTo>
                    <a:lnTo>
                      <a:pt x="2727" y="3372"/>
                    </a:lnTo>
                    <a:lnTo>
                      <a:pt x="2727" y="13248"/>
                    </a:lnTo>
                    <a:lnTo>
                      <a:pt x="2816" y="13276"/>
                    </a:lnTo>
                    <a:lnTo>
                      <a:pt x="3025" y="13276"/>
                    </a:lnTo>
                    <a:lnTo>
                      <a:pt x="3297" y="13234"/>
                    </a:lnTo>
                    <a:lnTo>
                      <a:pt x="3543" y="13108"/>
                    </a:lnTo>
                    <a:lnTo>
                      <a:pt x="3768" y="12926"/>
                    </a:lnTo>
                    <a:lnTo>
                      <a:pt x="3967" y="12661"/>
                    </a:lnTo>
                    <a:lnTo>
                      <a:pt x="4150" y="12311"/>
                    </a:lnTo>
                    <a:lnTo>
                      <a:pt x="4313" y="11891"/>
                    </a:lnTo>
                    <a:lnTo>
                      <a:pt x="4444" y="11402"/>
                    </a:lnTo>
                    <a:lnTo>
                      <a:pt x="4553" y="10842"/>
                    </a:lnTo>
                    <a:lnTo>
                      <a:pt x="4637" y="10184"/>
                    </a:lnTo>
                    <a:lnTo>
                      <a:pt x="4695" y="9485"/>
                    </a:lnTo>
                    <a:lnTo>
                      <a:pt x="4737" y="8702"/>
                    </a:lnTo>
                    <a:lnTo>
                      <a:pt x="4747" y="7848"/>
                    </a:lnTo>
                    <a:lnTo>
                      <a:pt x="4737" y="7065"/>
                    </a:lnTo>
                    <a:lnTo>
                      <a:pt x="4695" y="6323"/>
                    </a:lnTo>
                    <a:lnTo>
                      <a:pt x="4637" y="5694"/>
                    </a:lnTo>
                    <a:lnTo>
                      <a:pt x="4553" y="5120"/>
                    </a:lnTo>
                    <a:lnTo>
                      <a:pt x="4449" y="4603"/>
                    </a:lnTo>
                    <a:lnTo>
                      <a:pt x="4323" y="4183"/>
                    </a:lnTo>
                    <a:lnTo>
                      <a:pt x="4171" y="3833"/>
                    </a:lnTo>
                    <a:lnTo>
                      <a:pt x="3993" y="3553"/>
                    </a:lnTo>
                    <a:lnTo>
                      <a:pt x="3805" y="3372"/>
                    </a:lnTo>
                    <a:lnTo>
                      <a:pt x="3590" y="3246"/>
                    </a:lnTo>
                    <a:lnTo>
                      <a:pt x="3350" y="3204"/>
                    </a:lnTo>
                    <a:close/>
                    <a:moveTo>
                      <a:pt x="2162" y="42"/>
                    </a:moveTo>
                    <a:lnTo>
                      <a:pt x="2727" y="42"/>
                    </a:lnTo>
                    <a:lnTo>
                      <a:pt x="2727" y="2001"/>
                    </a:lnTo>
                    <a:lnTo>
                      <a:pt x="2962" y="1637"/>
                    </a:lnTo>
                    <a:lnTo>
                      <a:pt x="3177" y="1301"/>
                    </a:lnTo>
                    <a:lnTo>
                      <a:pt x="3365" y="1035"/>
                    </a:lnTo>
                    <a:lnTo>
                      <a:pt x="3543" y="797"/>
                    </a:lnTo>
                    <a:lnTo>
                      <a:pt x="3700" y="616"/>
                    </a:lnTo>
                    <a:lnTo>
                      <a:pt x="3847" y="462"/>
                    </a:lnTo>
                    <a:lnTo>
                      <a:pt x="3983" y="336"/>
                    </a:lnTo>
                    <a:lnTo>
                      <a:pt x="4109" y="252"/>
                    </a:lnTo>
                    <a:lnTo>
                      <a:pt x="4234" y="182"/>
                    </a:lnTo>
                    <a:lnTo>
                      <a:pt x="4349" y="140"/>
                    </a:lnTo>
                    <a:lnTo>
                      <a:pt x="4601" y="112"/>
                    </a:lnTo>
                    <a:lnTo>
                      <a:pt x="4873" y="168"/>
                    </a:lnTo>
                    <a:lnTo>
                      <a:pt x="5129" y="322"/>
                    </a:lnTo>
                    <a:lnTo>
                      <a:pt x="5370" y="560"/>
                    </a:lnTo>
                    <a:lnTo>
                      <a:pt x="5600" y="895"/>
                    </a:lnTo>
                    <a:lnTo>
                      <a:pt x="5810" y="1315"/>
                    </a:lnTo>
                    <a:lnTo>
                      <a:pt x="6008" y="1819"/>
                    </a:lnTo>
                    <a:lnTo>
                      <a:pt x="6176" y="2406"/>
                    </a:lnTo>
                    <a:lnTo>
                      <a:pt x="6328" y="3050"/>
                    </a:lnTo>
                    <a:lnTo>
                      <a:pt x="6453" y="3749"/>
                    </a:lnTo>
                    <a:lnTo>
                      <a:pt x="6553" y="4533"/>
                    </a:lnTo>
                    <a:lnTo>
                      <a:pt x="6621" y="5358"/>
                    </a:lnTo>
                    <a:lnTo>
                      <a:pt x="6668" y="6239"/>
                    </a:lnTo>
                    <a:lnTo>
                      <a:pt x="6689" y="7163"/>
                    </a:lnTo>
                    <a:lnTo>
                      <a:pt x="6668" y="8086"/>
                    </a:lnTo>
                    <a:lnTo>
                      <a:pt x="6621" y="8967"/>
                    </a:lnTo>
                    <a:lnTo>
                      <a:pt x="6553" y="9807"/>
                    </a:lnTo>
                    <a:lnTo>
                      <a:pt x="6448" y="10576"/>
                    </a:lnTo>
                    <a:lnTo>
                      <a:pt x="6307" y="11318"/>
                    </a:lnTo>
                    <a:lnTo>
                      <a:pt x="6150" y="11989"/>
                    </a:lnTo>
                    <a:lnTo>
                      <a:pt x="5967" y="12605"/>
                    </a:lnTo>
                    <a:lnTo>
                      <a:pt x="5752" y="13164"/>
                    </a:lnTo>
                    <a:lnTo>
                      <a:pt x="5516" y="13654"/>
                    </a:lnTo>
                    <a:lnTo>
                      <a:pt x="5260" y="14074"/>
                    </a:lnTo>
                    <a:lnTo>
                      <a:pt x="4977" y="14423"/>
                    </a:lnTo>
                    <a:lnTo>
                      <a:pt x="4679" y="14703"/>
                    </a:lnTo>
                    <a:lnTo>
                      <a:pt x="4349" y="14899"/>
                    </a:lnTo>
                    <a:lnTo>
                      <a:pt x="4009" y="15025"/>
                    </a:lnTo>
                    <a:lnTo>
                      <a:pt x="3643" y="15081"/>
                    </a:lnTo>
                    <a:lnTo>
                      <a:pt x="3507" y="15081"/>
                    </a:lnTo>
                    <a:lnTo>
                      <a:pt x="3334" y="15053"/>
                    </a:lnTo>
                    <a:lnTo>
                      <a:pt x="3146" y="15025"/>
                    </a:lnTo>
                    <a:lnTo>
                      <a:pt x="2727" y="14941"/>
                    </a:lnTo>
                    <a:lnTo>
                      <a:pt x="2727" y="19697"/>
                    </a:lnTo>
                    <a:lnTo>
                      <a:pt x="3622" y="20243"/>
                    </a:lnTo>
                    <a:lnTo>
                      <a:pt x="3622" y="21600"/>
                    </a:lnTo>
                    <a:lnTo>
                      <a:pt x="94" y="21600"/>
                    </a:lnTo>
                    <a:lnTo>
                      <a:pt x="94" y="20243"/>
                    </a:lnTo>
                    <a:lnTo>
                      <a:pt x="895" y="19697"/>
                    </a:lnTo>
                    <a:lnTo>
                      <a:pt x="895" y="3204"/>
                    </a:lnTo>
                    <a:lnTo>
                      <a:pt x="0" y="3204"/>
                    </a:lnTo>
                    <a:lnTo>
                      <a:pt x="0" y="1791"/>
                    </a:lnTo>
                    <a:lnTo>
                      <a:pt x="2162" y="42"/>
                    </a:lnTo>
                    <a:close/>
                    <a:moveTo>
                      <a:pt x="19423" y="0"/>
                    </a:moveTo>
                    <a:lnTo>
                      <a:pt x="19732" y="42"/>
                    </a:lnTo>
                    <a:lnTo>
                      <a:pt x="20019" y="126"/>
                    </a:lnTo>
                    <a:lnTo>
                      <a:pt x="20286" y="280"/>
                    </a:lnTo>
                    <a:lnTo>
                      <a:pt x="20532" y="476"/>
                    </a:lnTo>
                    <a:lnTo>
                      <a:pt x="20752" y="741"/>
                    </a:lnTo>
                    <a:lnTo>
                      <a:pt x="20956" y="1049"/>
                    </a:lnTo>
                    <a:lnTo>
                      <a:pt x="21124" y="1399"/>
                    </a:lnTo>
                    <a:lnTo>
                      <a:pt x="21270" y="1805"/>
                    </a:lnTo>
                    <a:lnTo>
                      <a:pt x="21385" y="2238"/>
                    </a:lnTo>
                    <a:lnTo>
                      <a:pt x="21474" y="2714"/>
                    </a:lnTo>
                    <a:lnTo>
                      <a:pt x="21527" y="3246"/>
                    </a:lnTo>
                    <a:lnTo>
                      <a:pt x="21548" y="3791"/>
                    </a:lnTo>
                    <a:lnTo>
                      <a:pt x="21532" y="4253"/>
                    </a:lnTo>
                    <a:lnTo>
                      <a:pt x="21485" y="4673"/>
                    </a:lnTo>
                    <a:lnTo>
                      <a:pt x="21412" y="5064"/>
                    </a:lnTo>
                    <a:lnTo>
                      <a:pt x="21323" y="5414"/>
                    </a:lnTo>
                    <a:lnTo>
                      <a:pt x="21202" y="5694"/>
                    </a:lnTo>
                    <a:lnTo>
                      <a:pt x="21066" y="5918"/>
                    </a:lnTo>
                    <a:lnTo>
                      <a:pt x="20909" y="6099"/>
                    </a:lnTo>
                    <a:lnTo>
                      <a:pt x="20731" y="6197"/>
                    </a:lnTo>
                    <a:lnTo>
                      <a:pt x="20543" y="6239"/>
                    </a:lnTo>
                    <a:lnTo>
                      <a:pt x="20365" y="6211"/>
                    </a:lnTo>
                    <a:lnTo>
                      <a:pt x="20197" y="6127"/>
                    </a:lnTo>
                    <a:lnTo>
                      <a:pt x="20025" y="5988"/>
                    </a:lnTo>
                    <a:lnTo>
                      <a:pt x="19847" y="5778"/>
                    </a:lnTo>
                    <a:lnTo>
                      <a:pt x="19663" y="5512"/>
                    </a:lnTo>
                    <a:lnTo>
                      <a:pt x="19663" y="1595"/>
                    </a:lnTo>
                    <a:lnTo>
                      <a:pt x="19423" y="1749"/>
                    </a:lnTo>
                    <a:lnTo>
                      <a:pt x="19198" y="1959"/>
                    </a:lnTo>
                    <a:lnTo>
                      <a:pt x="19004" y="2266"/>
                    </a:lnTo>
                    <a:lnTo>
                      <a:pt x="18826" y="2616"/>
                    </a:lnTo>
                    <a:lnTo>
                      <a:pt x="18674" y="3050"/>
                    </a:lnTo>
                    <a:lnTo>
                      <a:pt x="18543" y="3539"/>
                    </a:lnTo>
                    <a:lnTo>
                      <a:pt x="18439" y="4113"/>
                    </a:lnTo>
                    <a:lnTo>
                      <a:pt x="18360" y="4742"/>
                    </a:lnTo>
                    <a:lnTo>
                      <a:pt x="18303" y="5470"/>
                    </a:lnTo>
                    <a:lnTo>
                      <a:pt x="18261" y="6253"/>
                    </a:lnTo>
                    <a:lnTo>
                      <a:pt x="18250" y="7093"/>
                    </a:lnTo>
                    <a:lnTo>
                      <a:pt x="18261" y="7904"/>
                    </a:lnTo>
                    <a:lnTo>
                      <a:pt x="18303" y="8632"/>
                    </a:lnTo>
                    <a:lnTo>
                      <a:pt x="18365" y="9331"/>
                    </a:lnTo>
                    <a:lnTo>
                      <a:pt x="18454" y="9961"/>
                    </a:lnTo>
                    <a:lnTo>
                      <a:pt x="18564" y="10534"/>
                    </a:lnTo>
                    <a:lnTo>
                      <a:pt x="18690" y="11052"/>
                    </a:lnTo>
                    <a:lnTo>
                      <a:pt x="18842" y="11485"/>
                    </a:lnTo>
                    <a:lnTo>
                      <a:pt x="19009" y="11849"/>
                    </a:lnTo>
                    <a:lnTo>
                      <a:pt x="19198" y="12157"/>
                    </a:lnTo>
                    <a:lnTo>
                      <a:pt x="19402" y="12381"/>
                    </a:lnTo>
                    <a:lnTo>
                      <a:pt x="19627" y="12507"/>
                    </a:lnTo>
                    <a:lnTo>
                      <a:pt x="19862" y="12549"/>
                    </a:lnTo>
                    <a:lnTo>
                      <a:pt x="19998" y="12535"/>
                    </a:lnTo>
                    <a:lnTo>
                      <a:pt x="20135" y="12507"/>
                    </a:lnTo>
                    <a:lnTo>
                      <a:pt x="20276" y="12437"/>
                    </a:lnTo>
                    <a:lnTo>
                      <a:pt x="20417" y="12325"/>
                    </a:lnTo>
                    <a:lnTo>
                      <a:pt x="20574" y="12199"/>
                    </a:lnTo>
                    <a:lnTo>
                      <a:pt x="20747" y="12045"/>
                    </a:lnTo>
                    <a:lnTo>
                      <a:pt x="20930" y="11835"/>
                    </a:lnTo>
                    <a:lnTo>
                      <a:pt x="21124" y="11611"/>
                    </a:lnTo>
                    <a:lnTo>
                      <a:pt x="21349" y="11332"/>
                    </a:lnTo>
                    <a:lnTo>
                      <a:pt x="21600" y="11010"/>
                    </a:lnTo>
                    <a:lnTo>
                      <a:pt x="21600" y="13654"/>
                    </a:lnTo>
                    <a:lnTo>
                      <a:pt x="21296" y="14004"/>
                    </a:lnTo>
                    <a:lnTo>
                      <a:pt x="21019" y="14325"/>
                    </a:lnTo>
                    <a:lnTo>
                      <a:pt x="20757" y="14563"/>
                    </a:lnTo>
                    <a:lnTo>
                      <a:pt x="20511" y="14801"/>
                    </a:lnTo>
                    <a:lnTo>
                      <a:pt x="20276" y="14969"/>
                    </a:lnTo>
                    <a:lnTo>
                      <a:pt x="20046" y="15109"/>
                    </a:lnTo>
                    <a:lnTo>
                      <a:pt x="19815" y="15193"/>
                    </a:lnTo>
                    <a:lnTo>
                      <a:pt x="19585" y="15263"/>
                    </a:lnTo>
                    <a:lnTo>
                      <a:pt x="19349" y="15305"/>
                    </a:lnTo>
                    <a:lnTo>
                      <a:pt x="19109" y="15319"/>
                    </a:lnTo>
                    <a:lnTo>
                      <a:pt x="18779" y="15291"/>
                    </a:lnTo>
                    <a:lnTo>
                      <a:pt x="18475" y="15193"/>
                    </a:lnTo>
                    <a:lnTo>
                      <a:pt x="18193" y="15039"/>
                    </a:lnTo>
                    <a:lnTo>
                      <a:pt x="17931" y="14829"/>
                    </a:lnTo>
                    <a:lnTo>
                      <a:pt x="17680" y="14535"/>
                    </a:lnTo>
                    <a:lnTo>
                      <a:pt x="17450" y="14185"/>
                    </a:lnTo>
                    <a:lnTo>
                      <a:pt x="17240" y="13766"/>
                    </a:lnTo>
                    <a:lnTo>
                      <a:pt x="17036" y="13248"/>
                    </a:lnTo>
                    <a:lnTo>
                      <a:pt x="16848" y="12689"/>
                    </a:lnTo>
                    <a:lnTo>
                      <a:pt x="16685" y="12101"/>
                    </a:lnTo>
                    <a:lnTo>
                      <a:pt x="16549" y="11472"/>
                    </a:lnTo>
                    <a:lnTo>
                      <a:pt x="16434" y="10800"/>
                    </a:lnTo>
                    <a:lnTo>
                      <a:pt x="16350" y="10101"/>
                    </a:lnTo>
                    <a:lnTo>
                      <a:pt x="16282" y="9373"/>
                    </a:lnTo>
                    <a:lnTo>
                      <a:pt x="16246" y="8618"/>
                    </a:lnTo>
                    <a:lnTo>
                      <a:pt x="16230" y="7848"/>
                    </a:lnTo>
                    <a:lnTo>
                      <a:pt x="16251" y="6911"/>
                    </a:lnTo>
                    <a:lnTo>
                      <a:pt x="16303" y="6058"/>
                    </a:lnTo>
                    <a:lnTo>
                      <a:pt x="16382" y="5218"/>
                    </a:lnTo>
                    <a:lnTo>
                      <a:pt x="16502" y="4449"/>
                    </a:lnTo>
                    <a:lnTo>
                      <a:pt x="16638" y="3735"/>
                    </a:lnTo>
                    <a:lnTo>
                      <a:pt x="16816" y="3064"/>
                    </a:lnTo>
                    <a:lnTo>
                      <a:pt x="17010" y="2448"/>
                    </a:lnTo>
                    <a:lnTo>
                      <a:pt x="17235" y="1889"/>
                    </a:lnTo>
                    <a:lnTo>
                      <a:pt x="17486" y="1427"/>
                    </a:lnTo>
                    <a:lnTo>
                      <a:pt x="17753" y="1007"/>
                    </a:lnTo>
                    <a:lnTo>
                      <a:pt x="18046" y="658"/>
                    </a:lnTo>
                    <a:lnTo>
                      <a:pt x="18360" y="378"/>
                    </a:lnTo>
                    <a:lnTo>
                      <a:pt x="18700" y="168"/>
                    </a:lnTo>
                    <a:lnTo>
                      <a:pt x="19051" y="42"/>
                    </a:lnTo>
                    <a:lnTo>
                      <a:pt x="19423" y="0"/>
                    </a:lnTo>
                    <a:close/>
                    <a:moveTo>
                      <a:pt x="15230" y="0"/>
                    </a:moveTo>
                    <a:lnTo>
                      <a:pt x="15429" y="56"/>
                    </a:lnTo>
                    <a:lnTo>
                      <a:pt x="15613" y="196"/>
                    </a:lnTo>
                    <a:lnTo>
                      <a:pt x="15775" y="420"/>
                    </a:lnTo>
                    <a:lnTo>
                      <a:pt x="15911" y="727"/>
                    </a:lnTo>
                    <a:lnTo>
                      <a:pt x="16031" y="1091"/>
                    </a:lnTo>
                    <a:lnTo>
                      <a:pt x="16115" y="1525"/>
                    </a:lnTo>
                    <a:lnTo>
                      <a:pt x="16167" y="1987"/>
                    </a:lnTo>
                    <a:lnTo>
                      <a:pt x="16188" y="2490"/>
                    </a:lnTo>
                    <a:lnTo>
                      <a:pt x="16178" y="2840"/>
                    </a:lnTo>
                    <a:lnTo>
                      <a:pt x="16162" y="3176"/>
                    </a:lnTo>
                    <a:lnTo>
                      <a:pt x="16125" y="3525"/>
                    </a:lnTo>
                    <a:lnTo>
                      <a:pt x="16073" y="3875"/>
                    </a:lnTo>
                    <a:lnTo>
                      <a:pt x="16016" y="4239"/>
                    </a:lnTo>
                    <a:lnTo>
                      <a:pt x="15932" y="4631"/>
                    </a:lnTo>
                    <a:lnTo>
                      <a:pt x="15832" y="5050"/>
                    </a:lnTo>
                    <a:lnTo>
                      <a:pt x="15722" y="5498"/>
                    </a:lnTo>
                    <a:lnTo>
                      <a:pt x="15586" y="6002"/>
                    </a:lnTo>
                    <a:lnTo>
                      <a:pt x="15429" y="6547"/>
                    </a:lnTo>
                    <a:lnTo>
                      <a:pt x="15251" y="7163"/>
                    </a:lnTo>
                    <a:lnTo>
                      <a:pt x="15052" y="7848"/>
                    </a:lnTo>
                    <a:lnTo>
                      <a:pt x="12938" y="15081"/>
                    </a:lnTo>
                    <a:lnTo>
                      <a:pt x="11420" y="15081"/>
                    </a:lnTo>
                    <a:lnTo>
                      <a:pt x="11420" y="5932"/>
                    </a:lnTo>
                    <a:lnTo>
                      <a:pt x="9337" y="15081"/>
                    </a:lnTo>
                    <a:lnTo>
                      <a:pt x="7945" y="15081"/>
                    </a:lnTo>
                    <a:lnTo>
                      <a:pt x="7945" y="3274"/>
                    </a:lnTo>
                    <a:lnTo>
                      <a:pt x="6872" y="2994"/>
                    </a:lnTo>
                    <a:lnTo>
                      <a:pt x="6872" y="1651"/>
                    </a:lnTo>
                    <a:lnTo>
                      <a:pt x="8845" y="350"/>
                    </a:lnTo>
                    <a:lnTo>
                      <a:pt x="9588" y="350"/>
                    </a:lnTo>
                    <a:lnTo>
                      <a:pt x="9588" y="9975"/>
                    </a:lnTo>
                    <a:lnTo>
                      <a:pt x="11760" y="350"/>
                    </a:lnTo>
                    <a:lnTo>
                      <a:pt x="13069" y="350"/>
                    </a:lnTo>
                    <a:lnTo>
                      <a:pt x="13069" y="11499"/>
                    </a:lnTo>
                    <a:lnTo>
                      <a:pt x="14440" y="6617"/>
                    </a:lnTo>
                    <a:lnTo>
                      <a:pt x="14440" y="867"/>
                    </a:lnTo>
                    <a:lnTo>
                      <a:pt x="14545" y="616"/>
                    </a:lnTo>
                    <a:lnTo>
                      <a:pt x="14686" y="378"/>
                    </a:lnTo>
                    <a:lnTo>
                      <a:pt x="14848" y="182"/>
                    </a:lnTo>
                    <a:lnTo>
                      <a:pt x="15032" y="56"/>
                    </a:lnTo>
                    <a:lnTo>
                      <a:pt x="1523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806866"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</p:grpSp>
      </p:grpSp>
      <p:sp>
        <p:nvSpPr>
          <p:cNvPr id="130" name="Confidentiality stamp"/>
          <p:cNvSpPr txBox="1"/>
          <p:nvPr/>
        </p:nvSpPr>
        <p:spPr>
          <a:xfrm>
            <a:off x="642936" y="3292475"/>
            <a:ext cx="1485903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800" i="1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  </a:t>
            </a:r>
          </a:p>
        </p:txBody>
      </p:sp>
      <p:sp>
        <p:nvSpPr>
          <p:cNvPr id="131" name="Draft stamp"/>
          <p:cNvSpPr txBox="1"/>
          <p:nvPr/>
        </p:nvSpPr>
        <p:spPr>
          <a:xfrm>
            <a:off x="642938" y="3565525"/>
            <a:ext cx="1662111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800" b="1" i="1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   </a:t>
            </a:r>
          </a:p>
        </p:txBody>
      </p:sp>
      <p:sp>
        <p:nvSpPr>
          <p:cNvPr id="132" name="Report Date"/>
          <p:cNvSpPr txBox="1"/>
          <p:nvPr/>
        </p:nvSpPr>
        <p:spPr>
          <a:xfrm>
            <a:off x="642936" y="3832225"/>
            <a:ext cx="1485903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800" i="1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  </a:t>
            </a:r>
          </a:p>
        </p:txBody>
      </p:sp>
      <p:sp>
        <p:nvSpPr>
          <p:cNvPr id="133" name="Descriptor"/>
          <p:cNvSpPr txBox="1"/>
          <p:nvPr/>
        </p:nvSpPr>
        <p:spPr>
          <a:xfrm>
            <a:off x="2493963" y="742950"/>
            <a:ext cx="127001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8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  </a:t>
            </a:r>
          </a:p>
        </p:txBody>
      </p:sp>
      <p:sp>
        <p:nvSpPr>
          <p:cNvPr id="134" name="Frame Line"/>
          <p:cNvSpPr/>
          <p:nvPr/>
        </p:nvSpPr>
        <p:spPr>
          <a:xfrm flipV="1">
            <a:off x="459069" y="3170238"/>
            <a:ext cx="1665005" cy="1365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A32020"/>
            </a:solidFill>
            <a:prstDash val="sysDot"/>
          </a:ln>
        </p:spPr>
        <p:txBody>
          <a:bodyPr lIns="45718" tIns="45718" rIns="45718" bIns="45718" anchor="ctr"/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1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93111" y="1944445"/>
            <a:ext cx="7204367" cy="586588"/>
          </a:xfrm>
          <a:prstGeom prst="rect">
            <a:avLst/>
          </a:prstGeom>
        </p:spPr>
        <p:txBody>
          <a:bodyPr lIns="0" tIns="0" rIns="0" bIns="0"/>
          <a:lstStyle>
            <a:lvl1pPr marL="0" indent="0" defTabSz="898525">
              <a:spcBef>
                <a:spcPts val="0"/>
              </a:spcBef>
              <a:buClrTx/>
              <a:buSzTx/>
              <a:buNone/>
              <a:defRPr sz="21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indent="0" defTabSz="898525">
              <a:spcBef>
                <a:spcPts val="0"/>
              </a:spcBef>
              <a:buClrTx/>
              <a:buSzTx/>
              <a:buNone/>
              <a:defRPr sz="21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indent="0" defTabSz="898525">
              <a:spcBef>
                <a:spcPts val="0"/>
              </a:spcBef>
              <a:buClrTx/>
              <a:buSzTx/>
              <a:buNone/>
              <a:defRPr sz="21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indent="0" defTabSz="898525">
              <a:spcBef>
                <a:spcPts val="0"/>
              </a:spcBef>
              <a:buClrTx/>
              <a:buSzTx/>
              <a:buNone/>
              <a:defRPr sz="21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indent="0" defTabSz="898525">
              <a:spcBef>
                <a:spcPts val="0"/>
              </a:spcBef>
              <a:buClrTx/>
              <a:buSzTx/>
              <a:buNone/>
              <a:defRPr sz="21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Title Text"/>
          <p:cNvSpPr txBox="1">
            <a:spLocks noGrp="1"/>
          </p:cNvSpPr>
          <p:nvPr>
            <p:ph type="title"/>
          </p:nvPr>
        </p:nvSpPr>
        <p:spPr>
          <a:xfrm>
            <a:off x="2493111" y="1112678"/>
            <a:ext cx="7204367" cy="806825"/>
          </a:xfrm>
          <a:prstGeom prst="rect">
            <a:avLst/>
          </a:prstGeom>
        </p:spPr>
        <p:txBody>
          <a:bodyPr lIns="0" tIns="0" rIns="0" bIns="0" anchor="t"/>
          <a:lstStyle>
            <a:lvl1pPr defTabSz="899010">
              <a:defRPr sz="2400" b="1" i="1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Title Text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73537" y="6220478"/>
            <a:ext cx="328126" cy="27174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Slide: Fix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ogo with Panels"/>
          <p:cNvGrpSpPr/>
          <p:nvPr/>
        </p:nvGrpSpPr>
        <p:grpSpPr>
          <a:xfrm>
            <a:off x="1370011" y="5640386"/>
            <a:ext cx="1476379" cy="817567"/>
            <a:chOff x="-1" y="-1"/>
            <a:chExt cx="1476378" cy="817566"/>
          </a:xfrm>
        </p:grpSpPr>
        <p:grpSp>
          <p:nvGrpSpPr>
            <p:cNvPr id="156" name="Logo Panels"/>
            <p:cNvGrpSpPr/>
            <p:nvPr/>
          </p:nvGrpSpPr>
          <p:grpSpPr>
            <a:xfrm>
              <a:off x="938212" y="-2"/>
              <a:ext cx="538166" cy="350841"/>
              <a:chOff x="0" y="0"/>
              <a:chExt cx="538165" cy="350839"/>
            </a:xfrm>
          </p:grpSpPr>
          <p:sp>
            <p:nvSpPr>
              <p:cNvPr id="144" name="Rectangle 1"/>
              <p:cNvSpPr/>
              <p:nvPr/>
            </p:nvSpPr>
            <p:spPr>
              <a:xfrm>
                <a:off x="-1" y="250826"/>
                <a:ext cx="538167" cy="100014"/>
              </a:xfrm>
              <a:prstGeom prst="rect">
                <a:avLst/>
              </a:prstGeom>
              <a:solidFill>
                <a:srgbClr val="F445F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806866"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45" name="Rectangle 2"/>
              <p:cNvSpPr/>
              <p:nvPr/>
            </p:nvSpPr>
            <p:spPr>
              <a:xfrm>
                <a:off x="-1" y="39687"/>
                <a:ext cx="327027" cy="311153"/>
              </a:xfrm>
              <a:prstGeom prst="rect">
                <a:avLst/>
              </a:prstGeom>
              <a:solidFill>
                <a:srgbClr val="F6B6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806866"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46" name="Rectangle 3"/>
              <p:cNvSpPr/>
              <p:nvPr/>
            </p:nvSpPr>
            <p:spPr>
              <a:xfrm>
                <a:off x="-1" y="-1"/>
                <a:ext cx="273053" cy="350840"/>
              </a:xfrm>
              <a:prstGeom prst="rect">
                <a:avLst/>
              </a:prstGeom>
              <a:solidFill>
                <a:srgbClr val="F48F1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806866"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47" name="Rectangle 4"/>
              <p:cNvSpPr/>
              <p:nvPr/>
            </p:nvSpPr>
            <p:spPr>
              <a:xfrm>
                <a:off x="-1" y="39687"/>
                <a:ext cx="273053" cy="311153"/>
              </a:xfrm>
              <a:prstGeom prst="rect">
                <a:avLst/>
              </a:prstGeom>
              <a:solidFill>
                <a:srgbClr val="EB660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806866"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48" name="Rectangle 5"/>
              <p:cNvSpPr/>
              <p:nvPr/>
            </p:nvSpPr>
            <p:spPr>
              <a:xfrm>
                <a:off x="-1" y="101599"/>
                <a:ext cx="465142" cy="249241"/>
              </a:xfrm>
              <a:prstGeom prst="rect">
                <a:avLst/>
              </a:prstGeom>
              <a:solidFill>
                <a:srgbClr val="F3BF0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806866"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49" name="Rectangle 6"/>
              <p:cNvSpPr/>
              <p:nvPr/>
            </p:nvSpPr>
            <p:spPr>
              <a:xfrm>
                <a:off x="-1" y="250826"/>
                <a:ext cx="465142" cy="100014"/>
              </a:xfrm>
              <a:prstGeom prst="rect">
                <a:avLst/>
              </a:prstGeom>
              <a:solidFill>
                <a:srgbClr val="E9340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806866"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50" name="Rectangle 7"/>
              <p:cNvSpPr/>
              <p:nvPr/>
            </p:nvSpPr>
            <p:spPr>
              <a:xfrm>
                <a:off x="-1" y="101599"/>
                <a:ext cx="327027" cy="249241"/>
              </a:xfrm>
              <a:prstGeom prst="rect">
                <a:avLst/>
              </a:prstGeom>
              <a:solidFill>
                <a:srgbClr val="EA880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806866"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51" name="Rectangle 8"/>
              <p:cNvSpPr/>
              <p:nvPr/>
            </p:nvSpPr>
            <p:spPr>
              <a:xfrm>
                <a:off x="-1" y="250826"/>
                <a:ext cx="327027" cy="100014"/>
              </a:xfrm>
              <a:prstGeom prst="rect">
                <a:avLst/>
              </a:prstGeom>
              <a:solidFill>
                <a:srgbClr val="E0250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806866"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52" name="Rectangle 9"/>
              <p:cNvSpPr/>
              <p:nvPr/>
            </p:nvSpPr>
            <p:spPr>
              <a:xfrm>
                <a:off x="-1" y="101599"/>
                <a:ext cx="273053" cy="249241"/>
              </a:xfrm>
              <a:prstGeom prst="rect">
                <a:avLst/>
              </a:prstGeom>
              <a:solidFill>
                <a:srgbClr val="E04C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806866"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53" name="Rectangle 10"/>
              <p:cNvSpPr/>
              <p:nvPr/>
            </p:nvSpPr>
            <p:spPr>
              <a:xfrm>
                <a:off x="-1" y="250826"/>
                <a:ext cx="273053" cy="100014"/>
              </a:xfrm>
              <a:prstGeom prst="rect">
                <a:avLst/>
              </a:prstGeom>
              <a:solidFill>
                <a:srgbClr val="D614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806866"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54" name="Rectangle 11"/>
              <p:cNvSpPr/>
              <p:nvPr/>
            </p:nvSpPr>
            <p:spPr>
              <a:xfrm>
                <a:off x="-1" y="198438"/>
                <a:ext cx="171451" cy="152402"/>
              </a:xfrm>
              <a:prstGeom prst="rect">
                <a:avLst/>
              </a:prstGeom>
              <a:solidFill>
                <a:srgbClr val="C93C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806866"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55" name="Rectangle 12"/>
              <p:cNvSpPr/>
              <p:nvPr/>
            </p:nvSpPr>
            <p:spPr>
              <a:xfrm>
                <a:off x="-1" y="250826"/>
                <a:ext cx="171451" cy="100014"/>
              </a:xfrm>
              <a:prstGeom prst="rect">
                <a:avLst/>
              </a:prstGeom>
              <a:solidFill>
                <a:srgbClr val="C01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806866"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</p:grpSp>
        <p:grpSp>
          <p:nvGrpSpPr>
            <p:cNvPr id="159" name="Logo"/>
            <p:cNvGrpSpPr/>
            <p:nvPr/>
          </p:nvGrpSpPr>
          <p:grpSpPr>
            <a:xfrm>
              <a:off x="-2" y="350837"/>
              <a:ext cx="1096967" cy="466728"/>
              <a:chOff x="0" y="0"/>
              <a:chExt cx="1096965" cy="466727"/>
            </a:xfrm>
          </p:grpSpPr>
          <p:sp>
            <p:nvSpPr>
              <p:cNvPr id="157" name="Rectangle 0"/>
              <p:cNvSpPr/>
              <p:nvPr/>
            </p:nvSpPr>
            <p:spPr>
              <a:xfrm>
                <a:off x="661989" y="-1"/>
                <a:ext cx="276226" cy="50801"/>
              </a:xfrm>
              <a:prstGeom prst="rect">
                <a:avLst/>
              </a:prstGeom>
              <a:solidFill>
                <a:srgbClr val="A1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806866"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58" name="Freeform 49"/>
              <p:cNvSpPr/>
              <p:nvPr/>
            </p:nvSpPr>
            <p:spPr>
              <a:xfrm>
                <a:off x="-1" y="165100"/>
                <a:ext cx="1096967" cy="301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350" y="3204"/>
                    </a:moveTo>
                    <a:lnTo>
                      <a:pt x="3255" y="3204"/>
                    </a:lnTo>
                    <a:lnTo>
                      <a:pt x="3156" y="3218"/>
                    </a:lnTo>
                    <a:lnTo>
                      <a:pt x="3041" y="3260"/>
                    </a:lnTo>
                    <a:lnTo>
                      <a:pt x="2894" y="3288"/>
                    </a:lnTo>
                    <a:lnTo>
                      <a:pt x="2727" y="3372"/>
                    </a:lnTo>
                    <a:lnTo>
                      <a:pt x="2727" y="13248"/>
                    </a:lnTo>
                    <a:lnTo>
                      <a:pt x="2816" y="13276"/>
                    </a:lnTo>
                    <a:lnTo>
                      <a:pt x="3025" y="13276"/>
                    </a:lnTo>
                    <a:lnTo>
                      <a:pt x="3297" y="13234"/>
                    </a:lnTo>
                    <a:lnTo>
                      <a:pt x="3543" y="13108"/>
                    </a:lnTo>
                    <a:lnTo>
                      <a:pt x="3768" y="12926"/>
                    </a:lnTo>
                    <a:lnTo>
                      <a:pt x="3967" y="12661"/>
                    </a:lnTo>
                    <a:lnTo>
                      <a:pt x="4150" y="12311"/>
                    </a:lnTo>
                    <a:lnTo>
                      <a:pt x="4313" y="11891"/>
                    </a:lnTo>
                    <a:lnTo>
                      <a:pt x="4444" y="11402"/>
                    </a:lnTo>
                    <a:lnTo>
                      <a:pt x="4553" y="10842"/>
                    </a:lnTo>
                    <a:lnTo>
                      <a:pt x="4637" y="10184"/>
                    </a:lnTo>
                    <a:lnTo>
                      <a:pt x="4695" y="9485"/>
                    </a:lnTo>
                    <a:lnTo>
                      <a:pt x="4737" y="8702"/>
                    </a:lnTo>
                    <a:lnTo>
                      <a:pt x="4747" y="7848"/>
                    </a:lnTo>
                    <a:lnTo>
                      <a:pt x="4737" y="7065"/>
                    </a:lnTo>
                    <a:lnTo>
                      <a:pt x="4695" y="6323"/>
                    </a:lnTo>
                    <a:lnTo>
                      <a:pt x="4637" y="5694"/>
                    </a:lnTo>
                    <a:lnTo>
                      <a:pt x="4553" y="5120"/>
                    </a:lnTo>
                    <a:lnTo>
                      <a:pt x="4449" y="4603"/>
                    </a:lnTo>
                    <a:lnTo>
                      <a:pt x="4323" y="4183"/>
                    </a:lnTo>
                    <a:lnTo>
                      <a:pt x="4171" y="3833"/>
                    </a:lnTo>
                    <a:lnTo>
                      <a:pt x="3993" y="3553"/>
                    </a:lnTo>
                    <a:lnTo>
                      <a:pt x="3805" y="3372"/>
                    </a:lnTo>
                    <a:lnTo>
                      <a:pt x="3590" y="3246"/>
                    </a:lnTo>
                    <a:lnTo>
                      <a:pt x="3350" y="3204"/>
                    </a:lnTo>
                    <a:close/>
                    <a:moveTo>
                      <a:pt x="2162" y="42"/>
                    </a:moveTo>
                    <a:lnTo>
                      <a:pt x="2727" y="42"/>
                    </a:lnTo>
                    <a:lnTo>
                      <a:pt x="2727" y="2001"/>
                    </a:lnTo>
                    <a:lnTo>
                      <a:pt x="2962" y="1637"/>
                    </a:lnTo>
                    <a:lnTo>
                      <a:pt x="3177" y="1301"/>
                    </a:lnTo>
                    <a:lnTo>
                      <a:pt x="3365" y="1035"/>
                    </a:lnTo>
                    <a:lnTo>
                      <a:pt x="3543" y="797"/>
                    </a:lnTo>
                    <a:lnTo>
                      <a:pt x="3700" y="616"/>
                    </a:lnTo>
                    <a:lnTo>
                      <a:pt x="3847" y="462"/>
                    </a:lnTo>
                    <a:lnTo>
                      <a:pt x="3983" y="336"/>
                    </a:lnTo>
                    <a:lnTo>
                      <a:pt x="4109" y="252"/>
                    </a:lnTo>
                    <a:lnTo>
                      <a:pt x="4234" y="182"/>
                    </a:lnTo>
                    <a:lnTo>
                      <a:pt x="4349" y="140"/>
                    </a:lnTo>
                    <a:lnTo>
                      <a:pt x="4601" y="112"/>
                    </a:lnTo>
                    <a:lnTo>
                      <a:pt x="4873" y="168"/>
                    </a:lnTo>
                    <a:lnTo>
                      <a:pt x="5129" y="322"/>
                    </a:lnTo>
                    <a:lnTo>
                      <a:pt x="5370" y="560"/>
                    </a:lnTo>
                    <a:lnTo>
                      <a:pt x="5600" y="895"/>
                    </a:lnTo>
                    <a:lnTo>
                      <a:pt x="5810" y="1315"/>
                    </a:lnTo>
                    <a:lnTo>
                      <a:pt x="6008" y="1819"/>
                    </a:lnTo>
                    <a:lnTo>
                      <a:pt x="6176" y="2406"/>
                    </a:lnTo>
                    <a:lnTo>
                      <a:pt x="6328" y="3050"/>
                    </a:lnTo>
                    <a:lnTo>
                      <a:pt x="6453" y="3749"/>
                    </a:lnTo>
                    <a:lnTo>
                      <a:pt x="6553" y="4533"/>
                    </a:lnTo>
                    <a:lnTo>
                      <a:pt x="6621" y="5358"/>
                    </a:lnTo>
                    <a:lnTo>
                      <a:pt x="6668" y="6239"/>
                    </a:lnTo>
                    <a:lnTo>
                      <a:pt x="6689" y="7163"/>
                    </a:lnTo>
                    <a:lnTo>
                      <a:pt x="6668" y="8086"/>
                    </a:lnTo>
                    <a:lnTo>
                      <a:pt x="6621" y="8967"/>
                    </a:lnTo>
                    <a:lnTo>
                      <a:pt x="6553" y="9807"/>
                    </a:lnTo>
                    <a:lnTo>
                      <a:pt x="6448" y="10576"/>
                    </a:lnTo>
                    <a:lnTo>
                      <a:pt x="6307" y="11318"/>
                    </a:lnTo>
                    <a:lnTo>
                      <a:pt x="6150" y="11989"/>
                    </a:lnTo>
                    <a:lnTo>
                      <a:pt x="5967" y="12605"/>
                    </a:lnTo>
                    <a:lnTo>
                      <a:pt x="5752" y="13164"/>
                    </a:lnTo>
                    <a:lnTo>
                      <a:pt x="5516" y="13654"/>
                    </a:lnTo>
                    <a:lnTo>
                      <a:pt x="5260" y="14074"/>
                    </a:lnTo>
                    <a:lnTo>
                      <a:pt x="4977" y="14423"/>
                    </a:lnTo>
                    <a:lnTo>
                      <a:pt x="4679" y="14703"/>
                    </a:lnTo>
                    <a:lnTo>
                      <a:pt x="4349" y="14899"/>
                    </a:lnTo>
                    <a:lnTo>
                      <a:pt x="4009" y="15025"/>
                    </a:lnTo>
                    <a:lnTo>
                      <a:pt x="3643" y="15081"/>
                    </a:lnTo>
                    <a:lnTo>
                      <a:pt x="3507" y="15081"/>
                    </a:lnTo>
                    <a:lnTo>
                      <a:pt x="3334" y="15053"/>
                    </a:lnTo>
                    <a:lnTo>
                      <a:pt x="3146" y="15025"/>
                    </a:lnTo>
                    <a:lnTo>
                      <a:pt x="2727" y="14941"/>
                    </a:lnTo>
                    <a:lnTo>
                      <a:pt x="2727" y="19697"/>
                    </a:lnTo>
                    <a:lnTo>
                      <a:pt x="3622" y="20243"/>
                    </a:lnTo>
                    <a:lnTo>
                      <a:pt x="3622" y="21600"/>
                    </a:lnTo>
                    <a:lnTo>
                      <a:pt x="94" y="21600"/>
                    </a:lnTo>
                    <a:lnTo>
                      <a:pt x="94" y="20243"/>
                    </a:lnTo>
                    <a:lnTo>
                      <a:pt x="895" y="19697"/>
                    </a:lnTo>
                    <a:lnTo>
                      <a:pt x="895" y="3204"/>
                    </a:lnTo>
                    <a:lnTo>
                      <a:pt x="0" y="3204"/>
                    </a:lnTo>
                    <a:lnTo>
                      <a:pt x="0" y="1791"/>
                    </a:lnTo>
                    <a:lnTo>
                      <a:pt x="2162" y="42"/>
                    </a:lnTo>
                    <a:close/>
                    <a:moveTo>
                      <a:pt x="19423" y="0"/>
                    </a:moveTo>
                    <a:lnTo>
                      <a:pt x="19732" y="42"/>
                    </a:lnTo>
                    <a:lnTo>
                      <a:pt x="20019" y="126"/>
                    </a:lnTo>
                    <a:lnTo>
                      <a:pt x="20286" y="280"/>
                    </a:lnTo>
                    <a:lnTo>
                      <a:pt x="20532" y="476"/>
                    </a:lnTo>
                    <a:lnTo>
                      <a:pt x="20752" y="741"/>
                    </a:lnTo>
                    <a:lnTo>
                      <a:pt x="20956" y="1049"/>
                    </a:lnTo>
                    <a:lnTo>
                      <a:pt x="21124" y="1399"/>
                    </a:lnTo>
                    <a:lnTo>
                      <a:pt x="21270" y="1805"/>
                    </a:lnTo>
                    <a:lnTo>
                      <a:pt x="21385" y="2238"/>
                    </a:lnTo>
                    <a:lnTo>
                      <a:pt x="21474" y="2714"/>
                    </a:lnTo>
                    <a:lnTo>
                      <a:pt x="21527" y="3246"/>
                    </a:lnTo>
                    <a:lnTo>
                      <a:pt x="21548" y="3791"/>
                    </a:lnTo>
                    <a:lnTo>
                      <a:pt x="21532" y="4253"/>
                    </a:lnTo>
                    <a:lnTo>
                      <a:pt x="21485" y="4673"/>
                    </a:lnTo>
                    <a:lnTo>
                      <a:pt x="21412" y="5064"/>
                    </a:lnTo>
                    <a:lnTo>
                      <a:pt x="21323" y="5414"/>
                    </a:lnTo>
                    <a:lnTo>
                      <a:pt x="21202" y="5694"/>
                    </a:lnTo>
                    <a:lnTo>
                      <a:pt x="21066" y="5918"/>
                    </a:lnTo>
                    <a:lnTo>
                      <a:pt x="20909" y="6099"/>
                    </a:lnTo>
                    <a:lnTo>
                      <a:pt x="20731" y="6197"/>
                    </a:lnTo>
                    <a:lnTo>
                      <a:pt x="20543" y="6239"/>
                    </a:lnTo>
                    <a:lnTo>
                      <a:pt x="20365" y="6211"/>
                    </a:lnTo>
                    <a:lnTo>
                      <a:pt x="20197" y="6127"/>
                    </a:lnTo>
                    <a:lnTo>
                      <a:pt x="20025" y="5988"/>
                    </a:lnTo>
                    <a:lnTo>
                      <a:pt x="19847" y="5778"/>
                    </a:lnTo>
                    <a:lnTo>
                      <a:pt x="19663" y="5512"/>
                    </a:lnTo>
                    <a:lnTo>
                      <a:pt x="19663" y="1595"/>
                    </a:lnTo>
                    <a:lnTo>
                      <a:pt x="19423" y="1749"/>
                    </a:lnTo>
                    <a:lnTo>
                      <a:pt x="19198" y="1959"/>
                    </a:lnTo>
                    <a:lnTo>
                      <a:pt x="19004" y="2266"/>
                    </a:lnTo>
                    <a:lnTo>
                      <a:pt x="18826" y="2616"/>
                    </a:lnTo>
                    <a:lnTo>
                      <a:pt x="18674" y="3050"/>
                    </a:lnTo>
                    <a:lnTo>
                      <a:pt x="18543" y="3539"/>
                    </a:lnTo>
                    <a:lnTo>
                      <a:pt x="18439" y="4113"/>
                    </a:lnTo>
                    <a:lnTo>
                      <a:pt x="18360" y="4742"/>
                    </a:lnTo>
                    <a:lnTo>
                      <a:pt x="18303" y="5470"/>
                    </a:lnTo>
                    <a:lnTo>
                      <a:pt x="18261" y="6253"/>
                    </a:lnTo>
                    <a:lnTo>
                      <a:pt x="18250" y="7093"/>
                    </a:lnTo>
                    <a:lnTo>
                      <a:pt x="18261" y="7904"/>
                    </a:lnTo>
                    <a:lnTo>
                      <a:pt x="18303" y="8632"/>
                    </a:lnTo>
                    <a:lnTo>
                      <a:pt x="18365" y="9331"/>
                    </a:lnTo>
                    <a:lnTo>
                      <a:pt x="18454" y="9961"/>
                    </a:lnTo>
                    <a:lnTo>
                      <a:pt x="18564" y="10534"/>
                    </a:lnTo>
                    <a:lnTo>
                      <a:pt x="18690" y="11052"/>
                    </a:lnTo>
                    <a:lnTo>
                      <a:pt x="18842" y="11485"/>
                    </a:lnTo>
                    <a:lnTo>
                      <a:pt x="19009" y="11849"/>
                    </a:lnTo>
                    <a:lnTo>
                      <a:pt x="19198" y="12157"/>
                    </a:lnTo>
                    <a:lnTo>
                      <a:pt x="19402" y="12381"/>
                    </a:lnTo>
                    <a:lnTo>
                      <a:pt x="19627" y="12507"/>
                    </a:lnTo>
                    <a:lnTo>
                      <a:pt x="19862" y="12549"/>
                    </a:lnTo>
                    <a:lnTo>
                      <a:pt x="19998" y="12535"/>
                    </a:lnTo>
                    <a:lnTo>
                      <a:pt x="20135" y="12507"/>
                    </a:lnTo>
                    <a:lnTo>
                      <a:pt x="20276" y="12437"/>
                    </a:lnTo>
                    <a:lnTo>
                      <a:pt x="20417" y="12325"/>
                    </a:lnTo>
                    <a:lnTo>
                      <a:pt x="20574" y="12199"/>
                    </a:lnTo>
                    <a:lnTo>
                      <a:pt x="20747" y="12045"/>
                    </a:lnTo>
                    <a:lnTo>
                      <a:pt x="20930" y="11835"/>
                    </a:lnTo>
                    <a:lnTo>
                      <a:pt x="21124" y="11611"/>
                    </a:lnTo>
                    <a:lnTo>
                      <a:pt x="21349" y="11332"/>
                    </a:lnTo>
                    <a:lnTo>
                      <a:pt x="21600" y="11010"/>
                    </a:lnTo>
                    <a:lnTo>
                      <a:pt x="21600" y="13654"/>
                    </a:lnTo>
                    <a:lnTo>
                      <a:pt x="21296" y="14004"/>
                    </a:lnTo>
                    <a:lnTo>
                      <a:pt x="21019" y="14325"/>
                    </a:lnTo>
                    <a:lnTo>
                      <a:pt x="20757" y="14563"/>
                    </a:lnTo>
                    <a:lnTo>
                      <a:pt x="20511" y="14801"/>
                    </a:lnTo>
                    <a:lnTo>
                      <a:pt x="20276" y="14969"/>
                    </a:lnTo>
                    <a:lnTo>
                      <a:pt x="20046" y="15109"/>
                    </a:lnTo>
                    <a:lnTo>
                      <a:pt x="19815" y="15193"/>
                    </a:lnTo>
                    <a:lnTo>
                      <a:pt x="19585" y="15263"/>
                    </a:lnTo>
                    <a:lnTo>
                      <a:pt x="19349" y="15305"/>
                    </a:lnTo>
                    <a:lnTo>
                      <a:pt x="19109" y="15319"/>
                    </a:lnTo>
                    <a:lnTo>
                      <a:pt x="18779" y="15291"/>
                    </a:lnTo>
                    <a:lnTo>
                      <a:pt x="18475" y="15193"/>
                    </a:lnTo>
                    <a:lnTo>
                      <a:pt x="18193" y="15039"/>
                    </a:lnTo>
                    <a:lnTo>
                      <a:pt x="17931" y="14829"/>
                    </a:lnTo>
                    <a:lnTo>
                      <a:pt x="17680" y="14535"/>
                    </a:lnTo>
                    <a:lnTo>
                      <a:pt x="17450" y="14185"/>
                    </a:lnTo>
                    <a:lnTo>
                      <a:pt x="17240" y="13766"/>
                    </a:lnTo>
                    <a:lnTo>
                      <a:pt x="17036" y="13248"/>
                    </a:lnTo>
                    <a:lnTo>
                      <a:pt x="16848" y="12689"/>
                    </a:lnTo>
                    <a:lnTo>
                      <a:pt x="16685" y="12101"/>
                    </a:lnTo>
                    <a:lnTo>
                      <a:pt x="16549" y="11472"/>
                    </a:lnTo>
                    <a:lnTo>
                      <a:pt x="16434" y="10800"/>
                    </a:lnTo>
                    <a:lnTo>
                      <a:pt x="16350" y="10101"/>
                    </a:lnTo>
                    <a:lnTo>
                      <a:pt x="16282" y="9373"/>
                    </a:lnTo>
                    <a:lnTo>
                      <a:pt x="16246" y="8618"/>
                    </a:lnTo>
                    <a:lnTo>
                      <a:pt x="16230" y="7848"/>
                    </a:lnTo>
                    <a:lnTo>
                      <a:pt x="16251" y="6911"/>
                    </a:lnTo>
                    <a:lnTo>
                      <a:pt x="16303" y="6058"/>
                    </a:lnTo>
                    <a:lnTo>
                      <a:pt x="16382" y="5218"/>
                    </a:lnTo>
                    <a:lnTo>
                      <a:pt x="16502" y="4449"/>
                    </a:lnTo>
                    <a:lnTo>
                      <a:pt x="16638" y="3735"/>
                    </a:lnTo>
                    <a:lnTo>
                      <a:pt x="16816" y="3064"/>
                    </a:lnTo>
                    <a:lnTo>
                      <a:pt x="17010" y="2448"/>
                    </a:lnTo>
                    <a:lnTo>
                      <a:pt x="17235" y="1889"/>
                    </a:lnTo>
                    <a:lnTo>
                      <a:pt x="17486" y="1427"/>
                    </a:lnTo>
                    <a:lnTo>
                      <a:pt x="17753" y="1007"/>
                    </a:lnTo>
                    <a:lnTo>
                      <a:pt x="18046" y="658"/>
                    </a:lnTo>
                    <a:lnTo>
                      <a:pt x="18360" y="378"/>
                    </a:lnTo>
                    <a:lnTo>
                      <a:pt x="18700" y="168"/>
                    </a:lnTo>
                    <a:lnTo>
                      <a:pt x="19051" y="42"/>
                    </a:lnTo>
                    <a:lnTo>
                      <a:pt x="19423" y="0"/>
                    </a:lnTo>
                    <a:close/>
                    <a:moveTo>
                      <a:pt x="15230" y="0"/>
                    </a:moveTo>
                    <a:lnTo>
                      <a:pt x="15429" y="56"/>
                    </a:lnTo>
                    <a:lnTo>
                      <a:pt x="15613" y="196"/>
                    </a:lnTo>
                    <a:lnTo>
                      <a:pt x="15775" y="420"/>
                    </a:lnTo>
                    <a:lnTo>
                      <a:pt x="15911" y="727"/>
                    </a:lnTo>
                    <a:lnTo>
                      <a:pt x="16031" y="1091"/>
                    </a:lnTo>
                    <a:lnTo>
                      <a:pt x="16115" y="1525"/>
                    </a:lnTo>
                    <a:lnTo>
                      <a:pt x="16167" y="1987"/>
                    </a:lnTo>
                    <a:lnTo>
                      <a:pt x="16188" y="2490"/>
                    </a:lnTo>
                    <a:lnTo>
                      <a:pt x="16178" y="2840"/>
                    </a:lnTo>
                    <a:lnTo>
                      <a:pt x="16162" y="3176"/>
                    </a:lnTo>
                    <a:lnTo>
                      <a:pt x="16125" y="3525"/>
                    </a:lnTo>
                    <a:lnTo>
                      <a:pt x="16073" y="3875"/>
                    </a:lnTo>
                    <a:lnTo>
                      <a:pt x="16016" y="4239"/>
                    </a:lnTo>
                    <a:lnTo>
                      <a:pt x="15932" y="4631"/>
                    </a:lnTo>
                    <a:lnTo>
                      <a:pt x="15832" y="5050"/>
                    </a:lnTo>
                    <a:lnTo>
                      <a:pt x="15722" y="5498"/>
                    </a:lnTo>
                    <a:lnTo>
                      <a:pt x="15586" y="6002"/>
                    </a:lnTo>
                    <a:lnTo>
                      <a:pt x="15429" y="6547"/>
                    </a:lnTo>
                    <a:lnTo>
                      <a:pt x="15251" y="7163"/>
                    </a:lnTo>
                    <a:lnTo>
                      <a:pt x="15052" y="7848"/>
                    </a:lnTo>
                    <a:lnTo>
                      <a:pt x="12938" y="15081"/>
                    </a:lnTo>
                    <a:lnTo>
                      <a:pt x="11420" y="15081"/>
                    </a:lnTo>
                    <a:lnTo>
                      <a:pt x="11420" y="5932"/>
                    </a:lnTo>
                    <a:lnTo>
                      <a:pt x="9337" y="15081"/>
                    </a:lnTo>
                    <a:lnTo>
                      <a:pt x="7945" y="15081"/>
                    </a:lnTo>
                    <a:lnTo>
                      <a:pt x="7945" y="3274"/>
                    </a:lnTo>
                    <a:lnTo>
                      <a:pt x="6872" y="2994"/>
                    </a:lnTo>
                    <a:lnTo>
                      <a:pt x="6872" y="1651"/>
                    </a:lnTo>
                    <a:lnTo>
                      <a:pt x="8845" y="350"/>
                    </a:lnTo>
                    <a:lnTo>
                      <a:pt x="9588" y="350"/>
                    </a:lnTo>
                    <a:lnTo>
                      <a:pt x="9588" y="9975"/>
                    </a:lnTo>
                    <a:lnTo>
                      <a:pt x="11760" y="350"/>
                    </a:lnTo>
                    <a:lnTo>
                      <a:pt x="13069" y="350"/>
                    </a:lnTo>
                    <a:lnTo>
                      <a:pt x="13069" y="11499"/>
                    </a:lnTo>
                    <a:lnTo>
                      <a:pt x="14440" y="6617"/>
                    </a:lnTo>
                    <a:lnTo>
                      <a:pt x="14440" y="867"/>
                    </a:lnTo>
                    <a:lnTo>
                      <a:pt x="14545" y="616"/>
                    </a:lnTo>
                    <a:lnTo>
                      <a:pt x="14686" y="378"/>
                    </a:lnTo>
                    <a:lnTo>
                      <a:pt x="14848" y="182"/>
                    </a:lnTo>
                    <a:lnTo>
                      <a:pt x="15032" y="56"/>
                    </a:lnTo>
                    <a:lnTo>
                      <a:pt x="1523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806866"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</p:grpSp>
      </p:grpSp>
      <p:sp>
        <p:nvSpPr>
          <p:cNvPr id="161" name="Frame Line"/>
          <p:cNvSpPr/>
          <p:nvPr/>
        </p:nvSpPr>
        <p:spPr>
          <a:xfrm flipV="1">
            <a:off x="2307043" y="1006475"/>
            <a:ext cx="9232497" cy="136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>
            <a:solidFill>
              <a:srgbClr val="A32020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162" name="Confidentiality stamp"/>
          <p:cNvSpPr txBox="1"/>
          <p:nvPr/>
        </p:nvSpPr>
        <p:spPr>
          <a:xfrm>
            <a:off x="642936" y="3292475"/>
            <a:ext cx="1485903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800" i="1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  </a:t>
            </a:r>
          </a:p>
        </p:txBody>
      </p:sp>
      <p:sp>
        <p:nvSpPr>
          <p:cNvPr id="163" name="Draft stamp"/>
          <p:cNvSpPr txBox="1"/>
          <p:nvPr/>
        </p:nvSpPr>
        <p:spPr>
          <a:xfrm>
            <a:off x="642938" y="3565525"/>
            <a:ext cx="1662111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800" b="1" i="1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   </a:t>
            </a:r>
          </a:p>
        </p:txBody>
      </p:sp>
      <p:sp>
        <p:nvSpPr>
          <p:cNvPr id="164" name="Descriptor"/>
          <p:cNvSpPr txBox="1"/>
          <p:nvPr/>
        </p:nvSpPr>
        <p:spPr>
          <a:xfrm>
            <a:off x="2493963" y="742950"/>
            <a:ext cx="127001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8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  </a:t>
            </a:r>
          </a:p>
        </p:txBody>
      </p:sp>
      <p:sp>
        <p:nvSpPr>
          <p:cNvPr id="165" name="Frame Line"/>
          <p:cNvSpPr/>
          <p:nvPr/>
        </p:nvSpPr>
        <p:spPr>
          <a:xfrm flipV="1">
            <a:off x="459069" y="3170238"/>
            <a:ext cx="1665005" cy="1365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A32020"/>
            </a:solidFill>
            <a:prstDash val="sysDot"/>
          </a:ln>
        </p:spPr>
        <p:txBody>
          <a:bodyPr lIns="45718" tIns="45718" rIns="45718" bIns="45718" anchor="ctr"/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1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93111" y="1944442"/>
            <a:ext cx="7204367" cy="806826"/>
          </a:xfrm>
          <a:prstGeom prst="rect">
            <a:avLst/>
          </a:prstGeom>
        </p:spPr>
        <p:txBody>
          <a:bodyPr lIns="0" tIns="0" rIns="0" bIns="0"/>
          <a:lstStyle>
            <a:lvl1pPr marL="0" indent="0" defTabSz="898525">
              <a:spcBef>
                <a:spcPts val="0"/>
              </a:spcBef>
              <a:buClrTx/>
              <a:buSzTx/>
              <a:buNone/>
              <a:defRPr sz="2100">
                <a:latin typeface="Georgia"/>
                <a:ea typeface="Georgia"/>
                <a:cs typeface="Georgia"/>
                <a:sym typeface="Georgia"/>
              </a:defRPr>
            </a:lvl1pPr>
            <a:lvl2pPr marL="0" indent="0" defTabSz="898525">
              <a:spcBef>
                <a:spcPts val="0"/>
              </a:spcBef>
              <a:buClrTx/>
              <a:buSzTx/>
              <a:buNone/>
              <a:defRPr sz="2100">
                <a:latin typeface="Georgia"/>
                <a:ea typeface="Georgia"/>
                <a:cs typeface="Georgia"/>
                <a:sym typeface="Georgia"/>
              </a:defRPr>
            </a:lvl2pPr>
            <a:lvl3pPr marL="0" indent="0" defTabSz="898525">
              <a:spcBef>
                <a:spcPts val="0"/>
              </a:spcBef>
              <a:buClrTx/>
              <a:buSzTx/>
              <a:buNone/>
              <a:defRPr sz="2100">
                <a:latin typeface="Georgia"/>
                <a:ea typeface="Georgia"/>
                <a:cs typeface="Georgia"/>
                <a:sym typeface="Georgia"/>
              </a:defRPr>
            </a:lvl3pPr>
            <a:lvl4pPr marL="0" indent="0" defTabSz="898525">
              <a:spcBef>
                <a:spcPts val="0"/>
              </a:spcBef>
              <a:buClrTx/>
              <a:buSzTx/>
              <a:buNone/>
              <a:defRPr sz="2100">
                <a:latin typeface="Georgia"/>
                <a:ea typeface="Georgia"/>
                <a:cs typeface="Georgia"/>
                <a:sym typeface="Georgia"/>
              </a:defRPr>
            </a:lvl4pPr>
            <a:lvl5pPr marL="0" indent="0" defTabSz="898525">
              <a:spcBef>
                <a:spcPts val="0"/>
              </a:spcBef>
              <a:buClrTx/>
              <a:buSzTx/>
              <a:buNone/>
              <a:defRPr sz="2100"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" name="Title Text"/>
          <p:cNvSpPr txBox="1">
            <a:spLocks noGrp="1"/>
          </p:cNvSpPr>
          <p:nvPr>
            <p:ph type="title"/>
          </p:nvPr>
        </p:nvSpPr>
        <p:spPr>
          <a:xfrm>
            <a:off x="2493111" y="1112678"/>
            <a:ext cx="7204367" cy="806825"/>
          </a:xfrm>
          <a:prstGeom prst="rect">
            <a:avLst/>
          </a:prstGeom>
        </p:spPr>
        <p:txBody>
          <a:bodyPr lIns="0" tIns="0" rIns="0" bIns="0" anchor="t"/>
          <a:lstStyle>
            <a:lvl1pPr defTabSz="899010">
              <a:defRPr sz="2400" b="1" i="1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Title Text</a:t>
            </a:r>
          </a:p>
        </p:txBody>
      </p:sp>
      <p:sp>
        <p:nvSpPr>
          <p:cNvPr id="1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73537" y="6220478"/>
            <a:ext cx="328126" cy="27174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Slide: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Logo with Panels"/>
          <p:cNvGrpSpPr/>
          <p:nvPr/>
        </p:nvGrpSpPr>
        <p:grpSpPr>
          <a:xfrm>
            <a:off x="1370012" y="-1"/>
            <a:ext cx="10821991" cy="6457954"/>
            <a:chOff x="0" y="0"/>
            <a:chExt cx="10821990" cy="6457952"/>
          </a:xfrm>
        </p:grpSpPr>
        <p:grpSp>
          <p:nvGrpSpPr>
            <p:cNvPr id="178" name="Logo Shapes"/>
            <p:cNvGrpSpPr/>
            <p:nvPr/>
          </p:nvGrpSpPr>
          <p:grpSpPr>
            <a:xfrm>
              <a:off x="938212" y="-1"/>
              <a:ext cx="9883779" cy="5994403"/>
              <a:chOff x="0" y="0"/>
              <a:chExt cx="9883778" cy="5994401"/>
            </a:xfrm>
          </p:grpSpPr>
          <p:sp>
            <p:nvSpPr>
              <p:cNvPr id="175" name="Rectangle 2"/>
              <p:cNvSpPr/>
              <p:nvPr/>
            </p:nvSpPr>
            <p:spPr>
              <a:xfrm>
                <a:off x="0" y="1014412"/>
                <a:ext cx="9883779" cy="4976816"/>
              </a:xfrm>
              <a:prstGeom prst="rect">
                <a:avLst/>
              </a:prstGeom>
              <a:solidFill>
                <a:srgbClr val="EA96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76" name="Rectangle 4"/>
              <p:cNvSpPr/>
              <p:nvPr/>
            </p:nvSpPr>
            <p:spPr>
              <a:xfrm>
                <a:off x="0" y="0"/>
                <a:ext cx="7573965" cy="5994402"/>
              </a:xfrm>
              <a:prstGeom prst="rect">
                <a:avLst/>
              </a:prstGeom>
              <a:solidFill>
                <a:srgbClr val="E061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77" name="Rectangle 7"/>
              <p:cNvSpPr/>
              <p:nvPr/>
            </p:nvSpPr>
            <p:spPr>
              <a:xfrm>
                <a:off x="0" y="1014412"/>
                <a:ext cx="7573965" cy="4976816"/>
              </a:xfrm>
              <a:prstGeom prst="rect">
                <a:avLst/>
              </a:prstGeom>
              <a:solidFill>
                <a:srgbClr val="A3202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</p:grpSp>
        <p:grpSp>
          <p:nvGrpSpPr>
            <p:cNvPr id="181" name="Logo"/>
            <p:cNvGrpSpPr/>
            <p:nvPr/>
          </p:nvGrpSpPr>
          <p:grpSpPr>
            <a:xfrm>
              <a:off x="0" y="5992812"/>
              <a:ext cx="1096965" cy="465140"/>
              <a:chOff x="0" y="0"/>
              <a:chExt cx="1096964" cy="465139"/>
            </a:xfrm>
          </p:grpSpPr>
          <p:sp>
            <p:nvSpPr>
              <p:cNvPr id="179" name="Rectangle 0"/>
              <p:cNvSpPr/>
              <p:nvPr/>
            </p:nvSpPr>
            <p:spPr>
              <a:xfrm>
                <a:off x="661987" y="-1"/>
                <a:ext cx="276227" cy="50801"/>
              </a:xfrm>
              <a:prstGeom prst="rect">
                <a:avLst/>
              </a:prstGeom>
              <a:solidFill>
                <a:srgbClr val="A3202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806866"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80" name="Freeform 24"/>
              <p:cNvSpPr/>
              <p:nvPr/>
            </p:nvSpPr>
            <p:spPr>
              <a:xfrm>
                <a:off x="0" y="165100"/>
                <a:ext cx="1096965" cy="3000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350" y="3204"/>
                    </a:moveTo>
                    <a:lnTo>
                      <a:pt x="3255" y="3204"/>
                    </a:lnTo>
                    <a:lnTo>
                      <a:pt x="3156" y="3218"/>
                    </a:lnTo>
                    <a:lnTo>
                      <a:pt x="3041" y="3260"/>
                    </a:lnTo>
                    <a:lnTo>
                      <a:pt x="2894" y="3288"/>
                    </a:lnTo>
                    <a:lnTo>
                      <a:pt x="2727" y="3372"/>
                    </a:lnTo>
                    <a:lnTo>
                      <a:pt x="2727" y="13248"/>
                    </a:lnTo>
                    <a:lnTo>
                      <a:pt x="2816" y="13276"/>
                    </a:lnTo>
                    <a:lnTo>
                      <a:pt x="3025" y="13276"/>
                    </a:lnTo>
                    <a:lnTo>
                      <a:pt x="3297" y="13234"/>
                    </a:lnTo>
                    <a:lnTo>
                      <a:pt x="3543" y="13108"/>
                    </a:lnTo>
                    <a:lnTo>
                      <a:pt x="3768" y="12926"/>
                    </a:lnTo>
                    <a:lnTo>
                      <a:pt x="3967" y="12661"/>
                    </a:lnTo>
                    <a:lnTo>
                      <a:pt x="4150" y="12311"/>
                    </a:lnTo>
                    <a:lnTo>
                      <a:pt x="4313" y="11891"/>
                    </a:lnTo>
                    <a:lnTo>
                      <a:pt x="4444" y="11402"/>
                    </a:lnTo>
                    <a:lnTo>
                      <a:pt x="4553" y="10842"/>
                    </a:lnTo>
                    <a:lnTo>
                      <a:pt x="4637" y="10184"/>
                    </a:lnTo>
                    <a:lnTo>
                      <a:pt x="4695" y="9485"/>
                    </a:lnTo>
                    <a:lnTo>
                      <a:pt x="4737" y="8702"/>
                    </a:lnTo>
                    <a:lnTo>
                      <a:pt x="4747" y="7848"/>
                    </a:lnTo>
                    <a:lnTo>
                      <a:pt x="4737" y="7065"/>
                    </a:lnTo>
                    <a:lnTo>
                      <a:pt x="4695" y="6323"/>
                    </a:lnTo>
                    <a:lnTo>
                      <a:pt x="4637" y="5694"/>
                    </a:lnTo>
                    <a:lnTo>
                      <a:pt x="4553" y="5120"/>
                    </a:lnTo>
                    <a:lnTo>
                      <a:pt x="4449" y="4603"/>
                    </a:lnTo>
                    <a:lnTo>
                      <a:pt x="4323" y="4183"/>
                    </a:lnTo>
                    <a:lnTo>
                      <a:pt x="4171" y="3833"/>
                    </a:lnTo>
                    <a:lnTo>
                      <a:pt x="3993" y="3553"/>
                    </a:lnTo>
                    <a:lnTo>
                      <a:pt x="3805" y="3372"/>
                    </a:lnTo>
                    <a:lnTo>
                      <a:pt x="3590" y="3246"/>
                    </a:lnTo>
                    <a:lnTo>
                      <a:pt x="3350" y="3204"/>
                    </a:lnTo>
                    <a:close/>
                    <a:moveTo>
                      <a:pt x="2162" y="42"/>
                    </a:moveTo>
                    <a:lnTo>
                      <a:pt x="2727" y="42"/>
                    </a:lnTo>
                    <a:lnTo>
                      <a:pt x="2727" y="2001"/>
                    </a:lnTo>
                    <a:lnTo>
                      <a:pt x="2962" y="1637"/>
                    </a:lnTo>
                    <a:lnTo>
                      <a:pt x="3177" y="1301"/>
                    </a:lnTo>
                    <a:lnTo>
                      <a:pt x="3365" y="1035"/>
                    </a:lnTo>
                    <a:lnTo>
                      <a:pt x="3543" y="797"/>
                    </a:lnTo>
                    <a:lnTo>
                      <a:pt x="3700" y="616"/>
                    </a:lnTo>
                    <a:lnTo>
                      <a:pt x="3847" y="462"/>
                    </a:lnTo>
                    <a:lnTo>
                      <a:pt x="3983" y="336"/>
                    </a:lnTo>
                    <a:lnTo>
                      <a:pt x="4109" y="252"/>
                    </a:lnTo>
                    <a:lnTo>
                      <a:pt x="4234" y="182"/>
                    </a:lnTo>
                    <a:lnTo>
                      <a:pt x="4349" y="140"/>
                    </a:lnTo>
                    <a:lnTo>
                      <a:pt x="4601" y="112"/>
                    </a:lnTo>
                    <a:lnTo>
                      <a:pt x="4873" y="168"/>
                    </a:lnTo>
                    <a:lnTo>
                      <a:pt x="5129" y="322"/>
                    </a:lnTo>
                    <a:lnTo>
                      <a:pt x="5370" y="560"/>
                    </a:lnTo>
                    <a:lnTo>
                      <a:pt x="5600" y="895"/>
                    </a:lnTo>
                    <a:lnTo>
                      <a:pt x="5810" y="1315"/>
                    </a:lnTo>
                    <a:lnTo>
                      <a:pt x="6008" y="1819"/>
                    </a:lnTo>
                    <a:lnTo>
                      <a:pt x="6176" y="2406"/>
                    </a:lnTo>
                    <a:lnTo>
                      <a:pt x="6328" y="3050"/>
                    </a:lnTo>
                    <a:lnTo>
                      <a:pt x="6453" y="3749"/>
                    </a:lnTo>
                    <a:lnTo>
                      <a:pt x="6553" y="4533"/>
                    </a:lnTo>
                    <a:lnTo>
                      <a:pt x="6621" y="5358"/>
                    </a:lnTo>
                    <a:lnTo>
                      <a:pt x="6668" y="6239"/>
                    </a:lnTo>
                    <a:lnTo>
                      <a:pt x="6689" y="7163"/>
                    </a:lnTo>
                    <a:lnTo>
                      <a:pt x="6668" y="8086"/>
                    </a:lnTo>
                    <a:lnTo>
                      <a:pt x="6621" y="8967"/>
                    </a:lnTo>
                    <a:lnTo>
                      <a:pt x="6553" y="9807"/>
                    </a:lnTo>
                    <a:lnTo>
                      <a:pt x="6448" y="10576"/>
                    </a:lnTo>
                    <a:lnTo>
                      <a:pt x="6307" y="11318"/>
                    </a:lnTo>
                    <a:lnTo>
                      <a:pt x="6150" y="11989"/>
                    </a:lnTo>
                    <a:lnTo>
                      <a:pt x="5967" y="12605"/>
                    </a:lnTo>
                    <a:lnTo>
                      <a:pt x="5752" y="13164"/>
                    </a:lnTo>
                    <a:lnTo>
                      <a:pt x="5516" y="13654"/>
                    </a:lnTo>
                    <a:lnTo>
                      <a:pt x="5260" y="14074"/>
                    </a:lnTo>
                    <a:lnTo>
                      <a:pt x="4977" y="14423"/>
                    </a:lnTo>
                    <a:lnTo>
                      <a:pt x="4679" y="14703"/>
                    </a:lnTo>
                    <a:lnTo>
                      <a:pt x="4349" y="14899"/>
                    </a:lnTo>
                    <a:lnTo>
                      <a:pt x="4009" y="15025"/>
                    </a:lnTo>
                    <a:lnTo>
                      <a:pt x="3643" y="15081"/>
                    </a:lnTo>
                    <a:lnTo>
                      <a:pt x="3507" y="15081"/>
                    </a:lnTo>
                    <a:lnTo>
                      <a:pt x="3334" y="15053"/>
                    </a:lnTo>
                    <a:lnTo>
                      <a:pt x="3146" y="15025"/>
                    </a:lnTo>
                    <a:lnTo>
                      <a:pt x="2727" y="14941"/>
                    </a:lnTo>
                    <a:lnTo>
                      <a:pt x="2727" y="19697"/>
                    </a:lnTo>
                    <a:lnTo>
                      <a:pt x="3622" y="20243"/>
                    </a:lnTo>
                    <a:lnTo>
                      <a:pt x="3622" y="21600"/>
                    </a:lnTo>
                    <a:lnTo>
                      <a:pt x="94" y="21600"/>
                    </a:lnTo>
                    <a:lnTo>
                      <a:pt x="94" y="20243"/>
                    </a:lnTo>
                    <a:lnTo>
                      <a:pt x="895" y="19697"/>
                    </a:lnTo>
                    <a:lnTo>
                      <a:pt x="895" y="3204"/>
                    </a:lnTo>
                    <a:lnTo>
                      <a:pt x="0" y="3204"/>
                    </a:lnTo>
                    <a:lnTo>
                      <a:pt x="0" y="1791"/>
                    </a:lnTo>
                    <a:lnTo>
                      <a:pt x="2162" y="42"/>
                    </a:lnTo>
                    <a:close/>
                    <a:moveTo>
                      <a:pt x="19423" y="0"/>
                    </a:moveTo>
                    <a:lnTo>
                      <a:pt x="19732" y="42"/>
                    </a:lnTo>
                    <a:lnTo>
                      <a:pt x="20019" y="126"/>
                    </a:lnTo>
                    <a:lnTo>
                      <a:pt x="20286" y="280"/>
                    </a:lnTo>
                    <a:lnTo>
                      <a:pt x="20532" y="476"/>
                    </a:lnTo>
                    <a:lnTo>
                      <a:pt x="20752" y="741"/>
                    </a:lnTo>
                    <a:lnTo>
                      <a:pt x="20956" y="1049"/>
                    </a:lnTo>
                    <a:lnTo>
                      <a:pt x="21124" y="1399"/>
                    </a:lnTo>
                    <a:lnTo>
                      <a:pt x="21270" y="1805"/>
                    </a:lnTo>
                    <a:lnTo>
                      <a:pt x="21385" y="2238"/>
                    </a:lnTo>
                    <a:lnTo>
                      <a:pt x="21474" y="2714"/>
                    </a:lnTo>
                    <a:lnTo>
                      <a:pt x="21527" y="3246"/>
                    </a:lnTo>
                    <a:lnTo>
                      <a:pt x="21548" y="3791"/>
                    </a:lnTo>
                    <a:lnTo>
                      <a:pt x="21532" y="4253"/>
                    </a:lnTo>
                    <a:lnTo>
                      <a:pt x="21485" y="4673"/>
                    </a:lnTo>
                    <a:lnTo>
                      <a:pt x="21412" y="5064"/>
                    </a:lnTo>
                    <a:lnTo>
                      <a:pt x="21323" y="5414"/>
                    </a:lnTo>
                    <a:lnTo>
                      <a:pt x="21202" y="5694"/>
                    </a:lnTo>
                    <a:lnTo>
                      <a:pt x="21066" y="5918"/>
                    </a:lnTo>
                    <a:lnTo>
                      <a:pt x="20909" y="6099"/>
                    </a:lnTo>
                    <a:lnTo>
                      <a:pt x="20731" y="6197"/>
                    </a:lnTo>
                    <a:lnTo>
                      <a:pt x="20543" y="6239"/>
                    </a:lnTo>
                    <a:lnTo>
                      <a:pt x="20365" y="6211"/>
                    </a:lnTo>
                    <a:lnTo>
                      <a:pt x="20197" y="6127"/>
                    </a:lnTo>
                    <a:lnTo>
                      <a:pt x="20025" y="5988"/>
                    </a:lnTo>
                    <a:lnTo>
                      <a:pt x="19847" y="5778"/>
                    </a:lnTo>
                    <a:lnTo>
                      <a:pt x="19663" y="5512"/>
                    </a:lnTo>
                    <a:lnTo>
                      <a:pt x="19663" y="1595"/>
                    </a:lnTo>
                    <a:lnTo>
                      <a:pt x="19423" y="1749"/>
                    </a:lnTo>
                    <a:lnTo>
                      <a:pt x="19198" y="1959"/>
                    </a:lnTo>
                    <a:lnTo>
                      <a:pt x="19004" y="2266"/>
                    </a:lnTo>
                    <a:lnTo>
                      <a:pt x="18826" y="2616"/>
                    </a:lnTo>
                    <a:lnTo>
                      <a:pt x="18674" y="3050"/>
                    </a:lnTo>
                    <a:lnTo>
                      <a:pt x="18543" y="3539"/>
                    </a:lnTo>
                    <a:lnTo>
                      <a:pt x="18439" y="4113"/>
                    </a:lnTo>
                    <a:lnTo>
                      <a:pt x="18360" y="4742"/>
                    </a:lnTo>
                    <a:lnTo>
                      <a:pt x="18303" y="5470"/>
                    </a:lnTo>
                    <a:lnTo>
                      <a:pt x="18261" y="6253"/>
                    </a:lnTo>
                    <a:lnTo>
                      <a:pt x="18250" y="7093"/>
                    </a:lnTo>
                    <a:lnTo>
                      <a:pt x="18261" y="7904"/>
                    </a:lnTo>
                    <a:lnTo>
                      <a:pt x="18303" y="8632"/>
                    </a:lnTo>
                    <a:lnTo>
                      <a:pt x="18365" y="9331"/>
                    </a:lnTo>
                    <a:lnTo>
                      <a:pt x="18454" y="9961"/>
                    </a:lnTo>
                    <a:lnTo>
                      <a:pt x="18564" y="10534"/>
                    </a:lnTo>
                    <a:lnTo>
                      <a:pt x="18690" y="11052"/>
                    </a:lnTo>
                    <a:lnTo>
                      <a:pt x="18842" y="11485"/>
                    </a:lnTo>
                    <a:lnTo>
                      <a:pt x="19009" y="11849"/>
                    </a:lnTo>
                    <a:lnTo>
                      <a:pt x="19198" y="12157"/>
                    </a:lnTo>
                    <a:lnTo>
                      <a:pt x="19402" y="12381"/>
                    </a:lnTo>
                    <a:lnTo>
                      <a:pt x="19627" y="12507"/>
                    </a:lnTo>
                    <a:lnTo>
                      <a:pt x="19862" y="12549"/>
                    </a:lnTo>
                    <a:lnTo>
                      <a:pt x="19998" y="12535"/>
                    </a:lnTo>
                    <a:lnTo>
                      <a:pt x="20135" y="12507"/>
                    </a:lnTo>
                    <a:lnTo>
                      <a:pt x="20276" y="12437"/>
                    </a:lnTo>
                    <a:lnTo>
                      <a:pt x="20417" y="12325"/>
                    </a:lnTo>
                    <a:lnTo>
                      <a:pt x="20574" y="12199"/>
                    </a:lnTo>
                    <a:lnTo>
                      <a:pt x="20747" y="12045"/>
                    </a:lnTo>
                    <a:lnTo>
                      <a:pt x="20930" y="11835"/>
                    </a:lnTo>
                    <a:lnTo>
                      <a:pt x="21124" y="11611"/>
                    </a:lnTo>
                    <a:lnTo>
                      <a:pt x="21349" y="11332"/>
                    </a:lnTo>
                    <a:lnTo>
                      <a:pt x="21600" y="11010"/>
                    </a:lnTo>
                    <a:lnTo>
                      <a:pt x="21600" y="13654"/>
                    </a:lnTo>
                    <a:lnTo>
                      <a:pt x="21296" y="14004"/>
                    </a:lnTo>
                    <a:lnTo>
                      <a:pt x="21019" y="14325"/>
                    </a:lnTo>
                    <a:lnTo>
                      <a:pt x="20757" y="14563"/>
                    </a:lnTo>
                    <a:lnTo>
                      <a:pt x="20511" y="14801"/>
                    </a:lnTo>
                    <a:lnTo>
                      <a:pt x="20276" y="14969"/>
                    </a:lnTo>
                    <a:lnTo>
                      <a:pt x="20046" y="15109"/>
                    </a:lnTo>
                    <a:lnTo>
                      <a:pt x="19815" y="15193"/>
                    </a:lnTo>
                    <a:lnTo>
                      <a:pt x="19585" y="15263"/>
                    </a:lnTo>
                    <a:lnTo>
                      <a:pt x="19349" y="15305"/>
                    </a:lnTo>
                    <a:lnTo>
                      <a:pt x="19109" y="15319"/>
                    </a:lnTo>
                    <a:lnTo>
                      <a:pt x="18779" y="15291"/>
                    </a:lnTo>
                    <a:lnTo>
                      <a:pt x="18475" y="15193"/>
                    </a:lnTo>
                    <a:lnTo>
                      <a:pt x="18193" y="15039"/>
                    </a:lnTo>
                    <a:lnTo>
                      <a:pt x="17931" y="14829"/>
                    </a:lnTo>
                    <a:lnTo>
                      <a:pt x="17680" y="14535"/>
                    </a:lnTo>
                    <a:lnTo>
                      <a:pt x="17450" y="14185"/>
                    </a:lnTo>
                    <a:lnTo>
                      <a:pt x="17240" y="13766"/>
                    </a:lnTo>
                    <a:lnTo>
                      <a:pt x="17036" y="13248"/>
                    </a:lnTo>
                    <a:lnTo>
                      <a:pt x="16848" y="12689"/>
                    </a:lnTo>
                    <a:lnTo>
                      <a:pt x="16685" y="12101"/>
                    </a:lnTo>
                    <a:lnTo>
                      <a:pt x="16549" y="11472"/>
                    </a:lnTo>
                    <a:lnTo>
                      <a:pt x="16434" y="10800"/>
                    </a:lnTo>
                    <a:lnTo>
                      <a:pt x="16350" y="10101"/>
                    </a:lnTo>
                    <a:lnTo>
                      <a:pt x="16282" y="9373"/>
                    </a:lnTo>
                    <a:lnTo>
                      <a:pt x="16246" y="8618"/>
                    </a:lnTo>
                    <a:lnTo>
                      <a:pt x="16230" y="7848"/>
                    </a:lnTo>
                    <a:lnTo>
                      <a:pt x="16251" y="6911"/>
                    </a:lnTo>
                    <a:lnTo>
                      <a:pt x="16303" y="6058"/>
                    </a:lnTo>
                    <a:lnTo>
                      <a:pt x="16382" y="5218"/>
                    </a:lnTo>
                    <a:lnTo>
                      <a:pt x="16502" y="4449"/>
                    </a:lnTo>
                    <a:lnTo>
                      <a:pt x="16638" y="3735"/>
                    </a:lnTo>
                    <a:lnTo>
                      <a:pt x="16816" y="3064"/>
                    </a:lnTo>
                    <a:lnTo>
                      <a:pt x="17010" y="2448"/>
                    </a:lnTo>
                    <a:lnTo>
                      <a:pt x="17235" y="1889"/>
                    </a:lnTo>
                    <a:lnTo>
                      <a:pt x="17486" y="1427"/>
                    </a:lnTo>
                    <a:lnTo>
                      <a:pt x="17753" y="1007"/>
                    </a:lnTo>
                    <a:lnTo>
                      <a:pt x="18046" y="658"/>
                    </a:lnTo>
                    <a:lnTo>
                      <a:pt x="18360" y="378"/>
                    </a:lnTo>
                    <a:lnTo>
                      <a:pt x="18700" y="168"/>
                    </a:lnTo>
                    <a:lnTo>
                      <a:pt x="19051" y="42"/>
                    </a:lnTo>
                    <a:lnTo>
                      <a:pt x="19423" y="0"/>
                    </a:lnTo>
                    <a:close/>
                    <a:moveTo>
                      <a:pt x="15230" y="0"/>
                    </a:moveTo>
                    <a:lnTo>
                      <a:pt x="15429" y="56"/>
                    </a:lnTo>
                    <a:lnTo>
                      <a:pt x="15613" y="196"/>
                    </a:lnTo>
                    <a:lnTo>
                      <a:pt x="15775" y="420"/>
                    </a:lnTo>
                    <a:lnTo>
                      <a:pt x="15911" y="727"/>
                    </a:lnTo>
                    <a:lnTo>
                      <a:pt x="16031" y="1091"/>
                    </a:lnTo>
                    <a:lnTo>
                      <a:pt x="16115" y="1525"/>
                    </a:lnTo>
                    <a:lnTo>
                      <a:pt x="16167" y="1987"/>
                    </a:lnTo>
                    <a:lnTo>
                      <a:pt x="16188" y="2490"/>
                    </a:lnTo>
                    <a:lnTo>
                      <a:pt x="16178" y="2840"/>
                    </a:lnTo>
                    <a:lnTo>
                      <a:pt x="16162" y="3176"/>
                    </a:lnTo>
                    <a:lnTo>
                      <a:pt x="16125" y="3525"/>
                    </a:lnTo>
                    <a:lnTo>
                      <a:pt x="16073" y="3875"/>
                    </a:lnTo>
                    <a:lnTo>
                      <a:pt x="16016" y="4239"/>
                    </a:lnTo>
                    <a:lnTo>
                      <a:pt x="15932" y="4631"/>
                    </a:lnTo>
                    <a:lnTo>
                      <a:pt x="15832" y="5050"/>
                    </a:lnTo>
                    <a:lnTo>
                      <a:pt x="15722" y="5498"/>
                    </a:lnTo>
                    <a:lnTo>
                      <a:pt x="15586" y="6002"/>
                    </a:lnTo>
                    <a:lnTo>
                      <a:pt x="15429" y="6547"/>
                    </a:lnTo>
                    <a:lnTo>
                      <a:pt x="15251" y="7163"/>
                    </a:lnTo>
                    <a:lnTo>
                      <a:pt x="15052" y="7848"/>
                    </a:lnTo>
                    <a:lnTo>
                      <a:pt x="12938" y="15081"/>
                    </a:lnTo>
                    <a:lnTo>
                      <a:pt x="11420" y="15081"/>
                    </a:lnTo>
                    <a:lnTo>
                      <a:pt x="11420" y="5932"/>
                    </a:lnTo>
                    <a:lnTo>
                      <a:pt x="9337" y="15081"/>
                    </a:lnTo>
                    <a:lnTo>
                      <a:pt x="7945" y="15081"/>
                    </a:lnTo>
                    <a:lnTo>
                      <a:pt x="7945" y="3274"/>
                    </a:lnTo>
                    <a:lnTo>
                      <a:pt x="6872" y="2994"/>
                    </a:lnTo>
                    <a:lnTo>
                      <a:pt x="6872" y="1651"/>
                    </a:lnTo>
                    <a:lnTo>
                      <a:pt x="8845" y="350"/>
                    </a:lnTo>
                    <a:lnTo>
                      <a:pt x="9588" y="350"/>
                    </a:lnTo>
                    <a:lnTo>
                      <a:pt x="9588" y="9975"/>
                    </a:lnTo>
                    <a:lnTo>
                      <a:pt x="11760" y="350"/>
                    </a:lnTo>
                    <a:lnTo>
                      <a:pt x="13069" y="350"/>
                    </a:lnTo>
                    <a:lnTo>
                      <a:pt x="13069" y="11499"/>
                    </a:lnTo>
                    <a:lnTo>
                      <a:pt x="14440" y="6617"/>
                    </a:lnTo>
                    <a:lnTo>
                      <a:pt x="14440" y="867"/>
                    </a:lnTo>
                    <a:lnTo>
                      <a:pt x="14545" y="616"/>
                    </a:lnTo>
                    <a:lnTo>
                      <a:pt x="14686" y="378"/>
                    </a:lnTo>
                    <a:lnTo>
                      <a:pt x="14848" y="182"/>
                    </a:lnTo>
                    <a:lnTo>
                      <a:pt x="15032" y="56"/>
                    </a:lnTo>
                    <a:lnTo>
                      <a:pt x="1523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806866"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</p:grpSp>
      </p:grpSp>
      <p:sp>
        <p:nvSpPr>
          <p:cNvPr id="183" name="Confidentiality stamp"/>
          <p:cNvSpPr txBox="1"/>
          <p:nvPr/>
        </p:nvSpPr>
        <p:spPr>
          <a:xfrm>
            <a:off x="642936" y="3292475"/>
            <a:ext cx="1485903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800" i="1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  </a:t>
            </a:r>
          </a:p>
        </p:txBody>
      </p:sp>
      <p:sp>
        <p:nvSpPr>
          <p:cNvPr id="184" name="Draft stamp"/>
          <p:cNvSpPr txBox="1"/>
          <p:nvPr/>
        </p:nvSpPr>
        <p:spPr>
          <a:xfrm>
            <a:off x="642938" y="3565525"/>
            <a:ext cx="1662111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800" b="1" i="1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   </a:t>
            </a:r>
          </a:p>
        </p:txBody>
      </p:sp>
      <p:sp>
        <p:nvSpPr>
          <p:cNvPr id="185" name="Report Date"/>
          <p:cNvSpPr txBox="1"/>
          <p:nvPr/>
        </p:nvSpPr>
        <p:spPr>
          <a:xfrm>
            <a:off x="642936" y="3832225"/>
            <a:ext cx="1485903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800" i="1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  </a:t>
            </a:r>
          </a:p>
        </p:txBody>
      </p:sp>
      <p:sp>
        <p:nvSpPr>
          <p:cNvPr id="186" name="Descriptor"/>
          <p:cNvSpPr txBox="1"/>
          <p:nvPr/>
        </p:nvSpPr>
        <p:spPr>
          <a:xfrm>
            <a:off x="2493963" y="742950"/>
            <a:ext cx="127001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8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  </a:t>
            </a:r>
          </a:p>
        </p:txBody>
      </p:sp>
      <p:sp>
        <p:nvSpPr>
          <p:cNvPr id="187" name="Frame Line"/>
          <p:cNvSpPr/>
          <p:nvPr/>
        </p:nvSpPr>
        <p:spPr>
          <a:xfrm flipV="1">
            <a:off x="459069" y="3170238"/>
            <a:ext cx="1665005" cy="1365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A32020"/>
            </a:solidFill>
            <a:prstDash val="sysDot"/>
          </a:ln>
        </p:spPr>
        <p:txBody>
          <a:bodyPr lIns="45718" tIns="45718" rIns="45718" bIns="45718" anchor="ctr"/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1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93111" y="1944442"/>
            <a:ext cx="7204367" cy="806826"/>
          </a:xfrm>
          <a:prstGeom prst="rect">
            <a:avLst/>
          </a:prstGeom>
        </p:spPr>
        <p:txBody>
          <a:bodyPr lIns="0" tIns="0" rIns="0" bIns="0"/>
          <a:lstStyle>
            <a:lvl1pPr marL="0" indent="0" defTabSz="898525">
              <a:spcBef>
                <a:spcPts val="0"/>
              </a:spcBef>
              <a:buClrTx/>
              <a:buSzTx/>
              <a:buNone/>
              <a:defRPr sz="21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indent="0" defTabSz="898525">
              <a:spcBef>
                <a:spcPts val="0"/>
              </a:spcBef>
              <a:buClrTx/>
              <a:buSzTx/>
              <a:buNone/>
              <a:defRPr sz="21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indent="0" defTabSz="898525">
              <a:spcBef>
                <a:spcPts val="0"/>
              </a:spcBef>
              <a:buClrTx/>
              <a:buSzTx/>
              <a:buNone/>
              <a:defRPr sz="21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indent="0" defTabSz="898525">
              <a:spcBef>
                <a:spcPts val="0"/>
              </a:spcBef>
              <a:buClrTx/>
              <a:buSzTx/>
              <a:buNone/>
              <a:defRPr sz="21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indent="0" defTabSz="898525">
              <a:spcBef>
                <a:spcPts val="0"/>
              </a:spcBef>
              <a:buClrTx/>
              <a:buSzTx/>
              <a:buNone/>
              <a:defRPr sz="21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Title Text"/>
          <p:cNvSpPr txBox="1">
            <a:spLocks noGrp="1"/>
          </p:cNvSpPr>
          <p:nvPr>
            <p:ph type="title"/>
          </p:nvPr>
        </p:nvSpPr>
        <p:spPr>
          <a:xfrm>
            <a:off x="2493111" y="1112678"/>
            <a:ext cx="7204367" cy="806825"/>
          </a:xfrm>
          <a:prstGeom prst="rect">
            <a:avLst/>
          </a:prstGeom>
        </p:spPr>
        <p:txBody>
          <a:bodyPr lIns="0" tIns="0" rIns="0" bIns="0" anchor="t"/>
          <a:lstStyle>
            <a:lvl1pPr defTabSz="899010">
              <a:defRPr sz="2400" b="1" i="1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Title Text</a:t>
            </a:r>
          </a:p>
        </p:txBody>
      </p:sp>
      <p:sp>
        <p:nvSpPr>
          <p:cNvPr id="1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73537" y="6220478"/>
            <a:ext cx="328126" cy="27174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Logo with Panels"/>
          <p:cNvGrpSpPr/>
          <p:nvPr/>
        </p:nvGrpSpPr>
        <p:grpSpPr>
          <a:xfrm>
            <a:off x="1370011" y="-1"/>
            <a:ext cx="10821993" cy="6457954"/>
            <a:chOff x="-1" y="0"/>
            <a:chExt cx="10821992" cy="6457952"/>
          </a:xfrm>
        </p:grpSpPr>
        <p:grpSp>
          <p:nvGrpSpPr>
            <p:cNvPr id="208" name="Logo Shapes"/>
            <p:cNvGrpSpPr/>
            <p:nvPr/>
          </p:nvGrpSpPr>
          <p:grpSpPr>
            <a:xfrm>
              <a:off x="938210" y="-1"/>
              <a:ext cx="9883782" cy="5994403"/>
              <a:chOff x="0" y="0"/>
              <a:chExt cx="9883780" cy="5994402"/>
            </a:xfrm>
          </p:grpSpPr>
          <p:sp>
            <p:nvSpPr>
              <p:cNvPr id="197" name="Rectangle 1"/>
              <p:cNvSpPr/>
              <p:nvPr/>
            </p:nvSpPr>
            <p:spPr>
              <a:xfrm>
                <a:off x="4762" y="3973514"/>
                <a:ext cx="9879018" cy="2020888"/>
              </a:xfrm>
              <a:prstGeom prst="rect">
                <a:avLst/>
              </a:prstGeom>
              <a:solidFill>
                <a:srgbClr val="F3BE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98" name="Rectangle 2"/>
              <p:cNvSpPr/>
              <p:nvPr/>
            </p:nvSpPr>
            <p:spPr>
              <a:xfrm>
                <a:off x="-1" y="3168650"/>
                <a:ext cx="8645530" cy="2825752"/>
              </a:xfrm>
              <a:prstGeom prst="rect">
                <a:avLst/>
              </a:prstGeom>
              <a:solidFill>
                <a:srgbClr val="F3BC8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99" name="Rectangle 3"/>
              <p:cNvSpPr/>
              <p:nvPr/>
            </p:nvSpPr>
            <p:spPr>
              <a:xfrm>
                <a:off x="-1" y="3973514"/>
                <a:ext cx="8645530" cy="2020888"/>
              </a:xfrm>
              <a:prstGeom prst="rect">
                <a:avLst/>
              </a:prstGeom>
              <a:solidFill>
                <a:srgbClr val="E88C1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200" name="Rectangle 4"/>
              <p:cNvSpPr/>
              <p:nvPr/>
            </p:nvSpPr>
            <p:spPr>
              <a:xfrm>
                <a:off x="-1" y="-1"/>
                <a:ext cx="7573968" cy="5976942"/>
              </a:xfrm>
              <a:prstGeom prst="rect">
                <a:avLst/>
              </a:prstGeom>
              <a:solidFill>
                <a:srgbClr val="EE9C3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201" name="Rectangle 5"/>
              <p:cNvSpPr/>
              <p:nvPr/>
            </p:nvSpPr>
            <p:spPr>
              <a:xfrm>
                <a:off x="0" y="1009650"/>
                <a:ext cx="7870829" cy="4967291"/>
              </a:xfrm>
              <a:prstGeom prst="rect">
                <a:avLst/>
              </a:prstGeom>
              <a:solidFill>
                <a:srgbClr val="E669A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202" name="Rectangle 6"/>
              <p:cNvSpPr/>
              <p:nvPr/>
            </p:nvSpPr>
            <p:spPr>
              <a:xfrm>
                <a:off x="0" y="3168650"/>
                <a:ext cx="7870829" cy="2825752"/>
              </a:xfrm>
              <a:prstGeom prst="rect">
                <a:avLst/>
              </a:prstGeom>
              <a:solidFill>
                <a:srgbClr val="DB4D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203" name="Rectangle 7"/>
              <p:cNvSpPr/>
              <p:nvPr/>
            </p:nvSpPr>
            <p:spPr>
              <a:xfrm>
                <a:off x="-1" y="1009650"/>
                <a:ext cx="7573968" cy="4967291"/>
              </a:xfrm>
              <a:prstGeom prst="rect">
                <a:avLst/>
              </a:prstGeom>
              <a:solidFill>
                <a:srgbClr val="D740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204" name="Rectangle 8"/>
              <p:cNvSpPr/>
              <p:nvPr/>
            </p:nvSpPr>
            <p:spPr>
              <a:xfrm>
                <a:off x="0" y="3973514"/>
                <a:ext cx="7870829" cy="2020888"/>
              </a:xfrm>
              <a:prstGeom prst="rect">
                <a:avLst/>
              </a:prstGeom>
              <a:solidFill>
                <a:srgbClr val="D1390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205" name="Rectangle 9"/>
              <p:cNvSpPr/>
              <p:nvPr/>
            </p:nvSpPr>
            <p:spPr>
              <a:xfrm>
                <a:off x="-1" y="3168650"/>
                <a:ext cx="7572380" cy="2825752"/>
              </a:xfrm>
              <a:prstGeom prst="rect">
                <a:avLst/>
              </a:prstGeom>
              <a:solidFill>
                <a:srgbClr val="CD2F0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899010">
                  <a:defRPr sz="17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206" name="Rectangle 10"/>
              <p:cNvSpPr/>
              <p:nvPr/>
            </p:nvSpPr>
            <p:spPr>
              <a:xfrm>
                <a:off x="-1" y="3973514"/>
                <a:ext cx="7570793" cy="2020888"/>
              </a:xfrm>
              <a:prstGeom prst="rect">
                <a:avLst/>
              </a:prstGeom>
              <a:solidFill>
                <a:srgbClr val="C4230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207" name="Rectangle 11"/>
              <p:cNvSpPr/>
              <p:nvPr/>
            </p:nvSpPr>
            <p:spPr>
              <a:xfrm>
                <a:off x="0" y="4243388"/>
                <a:ext cx="2771777" cy="1751013"/>
              </a:xfrm>
              <a:prstGeom prst="rect">
                <a:avLst/>
              </a:prstGeom>
              <a:solidFill>
                <a:srgbClr val="9A170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</p:grpSp>
        <p:grpSp>
          <p:nvGrpSpPr>
            <p:cNvPr id="211" name="Logo"/>
            <p:cNvGrpSpPr/>
            <p:nvPr/>
          </p:nvGrpSpPr>
          <p:grpSpPr>
            <a:xfrm>
              <a:off x="-2" y="5992812"/>
              <a:ext cx="1096967" cy="465140"/>
              <a:chOff x="0" y="0"/>
              <a:chExt cx="1096965" cy="465139"/>
            </a:xfrm>
          </p:grpSpPr>
          <p:sp>
            <p:nvSpPr>
              <p:cNvPr id="209" name="Rectangle 0"/>
              <p:cNvSpPr/>
              <p:nvPr/>
            </p:nvSpPr>
            <p:spPr>
              <a:xfrm>
                <a:off x="661988" y="-1"/>
                <a:ext cx="276227" cy="50801"/>
              </a:xfrm>
              <a:prstGeom prst="rect">
                <a:avLst/>
              </a:prstGeom>
              <a:solidFill>
                <a:srgbClr val="A1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806866"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210" name="Freeform 38"/>
              <p:cNvSpPr/>
              <p:nvPr/>
            </p:nvSpPr>
            <p:spPr>
              <a:xfrm>
                <a:off x="0" y="165100"/>
                <a:ext cx="1096966" cy="3000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350" y="3204"/>
                    </a:moveTo>
                    <a:lnTo>
                      <a:pt x="3255" y="3204"/>
                    </a:lnTo>
                    <a:lnTo>
                      <a:pt x="3156" y="3218"/>
                    </a:lnTo>
                    <a:lnTo>
                      <a:pt x="3041" y="3260"/>
                    </a:lnTo>
                    <a:lnTo>
                      <a:pt x="2894" y="3288"/>
                    </a:lnTo>
                    <a:lnTo>
                      <a:pt x="2727" y="3372"/>
                    </a:lnTo>
                    <a:lnTo>
                      <a:pt x="2727" y="13248"/>
                    </a:lnTo>
                    <a:lnTo>
                      <a:pt x="2816" y="13276"/>
                    </a:lnTo>
                    <a:lnTo>
                      <a:pt x="3025" y="13276"/>
                    </a:lnTo>
                    <a:lnTo>
                      <a:pt x="3297" y="13234"/>
                    </a:lnTo>
                    <a:lnTo>
                      <a:pt x="3543" y="13108"/>
                    </a:lnTo>
                    <a:lnTo>
                      <a:pt x="3768" y="12926"/>
                    </a:lnTo>
                    <a:lnTo>
                      <a:pt x="3967" y="12661"/>
                    </a:lnTo>
                    <a:lnTo>
                      <a:pt x="4150" y="12311"/>
                    </a:lnTo>
                    <a:lnTo>
                      <a:pt x="4313" y="11891"/>
                    </a:lnTo>
                    <a:lnTo>
                      <a:pt x="4444" y="11402"/>
                    </a:lnTo>
                    <a:lnTo>
                      <a:pt x="4553" y="10842"/>
                    </a:lnTo>
                    <a:lnTo>
                      <a:pt x="4637" y="10184"/>
                    </a:lnTo>
                    <a:lnTo>
                      <a:pt x="4695" y="9485"/>
                    </a:lnTo>
                    <a:lnTo>
                      <a:pt x="4737" y="8702"/>
                    </a:lnTo>
                    <a:lnTo>
                      <a:pt x="4747" y="7848"/>
                    </a:lnTo>
                    <a:lnTo>
                      <a:pt x="4737" y="7065"/>
                    </a:lnTo>
                    <a:lnTo>
                      <a:pt x="4695" y="6323"/>
                    </a:lnTo>
                    <a:lnTo>
                      <a:pt x="4637" y="5694"/>
                    </a:lnTo>
                    <a:lnTo>
                      <a:pt x="4553" y="5120"/>
                    </a:lnTo>
                    <a:lnTo>
                      <a:pt x="4449" y="4603"/>
                    </a:lnTo>
                    <a:lnTo>
                      <a:pt x="4323" y="4183"/>
                    </a:lnTo>
                    <a:lnTo>
                      <a:pt x="4171" y="3833"/>
                    </a:lnTo>
                    <a:lnTo>
                      <a:pt x="3993" y="3553"/>
                    </a:lnTo>
                    <a:lnTo>
                      <a:pt x="3805" y="3372"/>
                    </a:lnTo>
                    <a:lnTo>
                      <a:pt x="3590" y="3246"/>
                    </a:lnTo>
                    <a:lnTo>
                      <a:pt x="3350" y="3204"/>
                    </a:lnTo>
                    <a:close/>
                    <a:moveTo>
                      <a:pt x="2162" y="42"/>
                    </a:moveTo>
                    <a:lnTo>
                      <a:pt x="2727" y="42"/>
                    </a:lnTo>
                    <a:lnTo>
                      <a:pt x="2727" y="2001"/>
                    </a:lnTo>
                    <a:lnTo>
                      <a:pt x="2962" y="1637"/>
                    </a:lnTo>
                    <a:lnTo>
                      <a:pt x="3177" y="1301"/>
                    </a:lnTo>
                    <a:lnTo>
                      <a:pt x="3365" y="1035"/>
                    </a:lnTo>
                    <a:lnTo>
                      <a:pt x="3543" y="797"/>
                    </a:lnTo>
                    <a:lnTo>
                      <a:pt x="3700" y="616"/>
                    </a:lnTo>
                    <a:lnTo>
                      <a:pt x="3847" y="462"/>
                    </a:lnTo>
                    <a:lnTo>
                      <a:pt x="3983" y="336"/>
                    </a:lnTo>
                    <a:lnTo>
                      <a:pt x="4109" y="252"/>
                    </a:lnTo>
                    <a:lnTo>
                      <a:pt x="4234" y="182"/>
                    </a:lnTo>
                    <a:lnTo>
                      <a:pt x="4349" y="140"/>
                    </a:lnTo>
                    <a:lnTo>
                      <a:pt x="4601" y="112"/>
                    </a:lnTo>
                    <a:lnTo>
                      <a:pt x="4873" y="168"/>
                    </a:lnTo>
                    <a:lnTo>
                      <a:pt x="5129" y="322"/>
                    </a:lnTo>
                    <a:lnTo>
                      <a:pt x="5370" y="560"/>
                    </a:lnTo>
                    <a:lnTo>
                      <a:pt x="5600" y="895"/>
                    </a:lnTo>
                    <a:lnTo>
                      <a:pt x="5810" y="1315"/>
                    </a:lnTo>
                    <a:lnTo>
                      <a:pt x="6008" y="1819"/>
                    </a:lnTo>
                    <a:lnTo>
                      <a:pt x="6176" y="2406"/>
                    </a:lnTo>
                    <a:lnTo>
                      <a:pt x="6328" y="3050"/>
                    </a:lnTo>
                    <a:lnTo>
                      <a:pt x="6453" y="3749"/>
                    </a:lnTo>
                    <a:lnTo>
                      <a:pt x="6553" y="4533"/>
                    </a:lnTo>
                    <a:lnTo>
                      <a:pt x="6621" y="5358"/>
                    </a:lnTo>
                    <a:lnTo>
                      <a:pt x="6668" y="6239"/>
                    </a:lnTo>
                    <a:lnTo>
                      <a:pt x="6689" y="7163"/>
                    </a:lnTo>
                    <a:lnTo>
                      <a:pt x="6668" y="8086"/>
                    </a:lnTo>
                    <a:lnTo>
                      <a:pt x="6621" y="8967"/>
                    </a:lnTo>
                    <a:lnTo>
                      <a:pt x="6553" y="9807"/>
                    </a:lnTo>
                    <a:lnTo>
                      <a:pt x="6448" y="10576"/>
                    </a:lnTo>
                    <a:lnTo>
                      <a:pt x="6307" y="11318"/>
                    </a:lnTo>
                    <a:lnTo>
                      <a:pt x="6150" y="11989"/>
                    </a:lnTo>
                    <a:lnTo>
                      <a:pt x="5967" y="12605"/>
                    </a:lnTo>
                    <a:lnTo>
                      <a:pt x="5752" y="13164"/>
                    </a:lnTo>
                    <a:lnTo>
                      <a:pt x="5516" y="13654"/>
                    </a:lnTo>
                    <a:lnTo>
                      <a:pt x="5260" y="14074"/>
                    </a:lnTo>
                    <a:lnTo>
                      <a:pt x="4977" y="14423"/>
                    </a:lnTo>
                    <a:lnTo>
                      <a:pt x="4679" y="14703"/>
                    </a:lnTo>
                    <a:lnTo>
                      <a:pt x="4349" y="14899"/>
                    </a:lnTo>
                    <a:lnTo>
                      <a:pt x="4009" y="15025"/>
                    </a:lnTo>
                    <a:lnTo>
                      <a:pt x="3643" y="15081"/>
                    </a:lnTo>
                    <a:lnTo>
                      <a:pt x="3507" y="15081"/>
                    </a:lnTo>
                    <a:lnTo>
                      <a:pt x="3334" y="15053"/>
                    </a:lnTo>
                    <a:lnTo>
                      <a:pt x="3146" y="15025"/>
                    </a:lnTo>
                    <a:lnTo>
                      <a:pt x="2727" y="14941"/>
                    </a:lnTo>
                    <a:lnTo>
                      <a:pt x="2727" y="19697"/>
                    </a:lnTo>
                    <a:lnTo>
                      <a:pt x="3622" y="20243"/>
                    </a:lnTo>
                    <a:lnTo>
                      <a:pt x="3622" y="21600"/>
                    </a:lnTo>
                    <a:lnTo>
                      <a:pt x="94" y="21600"/>
                    </a:lnTo>
                    <a:lnTo>
                      <a:pt x="94" y="20243"/>
                    </a:lnTo>
                    <a:lnTo>
                      <a:pt x="895" y="19697"/>
                    </a:lnTo>
                    <a:lnTo>
                      <a:pt x="895" y="3204"/>
                    </a:lnTo>
                    <a:lnTo>
                      <a:pt x="0" y="3204"/>
                    </a:lnTo>
                    <a:lnTo>
                      <a:pt x="0" y="1791"/>
                    </a:lnTo>
                    <a:lnTo>
                      <a:pt x="2162" y="42"/>
                    </a:lnTo>
                    <a:close/>
                    <a:moveTo>
                      <a:pt x="19423" y="0"/>
                    </a:moveTo>
                    <a:lnTo>
                      <a:pt x="19732" y="42"/>
                    </a:lnTo>
                    <a:lnTo>
                      <a:pt x="20019" y="126"/>
                    </a:lnTo>
                    <a:lnTo>
                      <a:pt x="20286" y="280"/>
                    </a:lnTo>
                    <a:lnTo>
                      <a:pt x="20532" y="476"/>
                    </a:lnTo>
                    <a:lnTo>
                      <a:pt x="20752" y="741"/>
                    </a:lnTo>
                    <a:lnTo>
                      <a:pt x="20956" y="1049"/>
                    </a:lnTo>
                    <a:lnTo>
                      <a:pt x="21124" y="1399"/>
                    </a:lnTo>
                    <a:lnTo>
                      <a:pt x="21270" y="1805"/>
                    </a:lnTo>
                    <a:lnTo>
                      <a:pt x="21385" y="2238"/>
                    </a:lnTo>
                    <a:lnTo>
                      <a:pt x="21474" y="2714"/>
                    </a:lnTo>
                    <a:lnTo>
                      <a:pt x="21527" y="3246"/>
                    </a:lnTo>
                    <a:lnTo>
                      <a:pt x="21548" y="3791"/>
                    </a:lnTo>
                    <a:lnTo>
                      <a:pt x="21532" y="4253"/>
                    </a:lnTo>
                    <a:lnTo>
                      <a:pt x="21485" y="4673"/>
                    </a:lnTo>
                    <a:lnTo>
                      <a:pt x="21412" y="5064"/>
                    </a:lnTo>
                    <a:lnTo>
                      <a:pt x="21323" y="5414"/>
                    </a:lnTo>
                    <a:lnTo>
                      <a:pt x="21202" y="5694"/>
                    </a:lnTo>
                    <a:lnTo>
                      <a:pt x="21066" y="5918"/>
                    </a:lnTo>
                    <a:lnTo>
                      <a:pt x="20909" y="6099"/>
                    </a:lnTo>
                    <a:lnTo>
                      <a:pt x="20731" y="6197"/>
                    </a:lnTo>
                    <a:lnTo>
                      <a:pt x="20543" y="6239"/>
                    </a:lnTo>
                    <a:lnTo>
                      <a:pt x="20365" y="6211"/>
                    </a:lnTo>
                    <a:lnTo>
                      <a:pt x="20197" y="6127"/>
                    </a:lnTo>
                    <a:lnTo>
                      <a:pt x="20025" y="5988"/>
                    </a:lnTo>
                    <a:lnTo>
                      <a:pt x="19847" y="5778"/>
                    </a:lnTo>
                    <a:lnTo>
                      <a:pt x="19663" y="5512"/>
                    </a:lnTo>
                    <a:lnTo>
                      <a:pt x="19663" y="1595"/>
                    </a:lnTo>
                    <a:lnTo>
                      <a:pt x="19423" y="1749"/>
                    </a:lnTo>
                    <a:lnTo>
                      <a:pt x="19198" y="1959"/>
                    </a:lnTo>
                    <a:lnTo>
                      <a:pt x="19004" y="2266"/>
                    </a:lnTo>
                    <a:lnTo>
                      <a:pt x="18826" y="2616"/>
                    </a:lnTo>
                    <a:lnTo>
                      <a:pt x="18674" y="3050"/>
                    </a:lnTo>
                    <a:lnTo>
                      <a:pt x="18543" y="3539"/>
                    </a:lnTo>
                    <a:lnTo>
                      <a:pt x="18439" y="4113"/>
                    </a:lnTo>
                    <a:lnTo>
                      <a:pt x="18360" y="4742"/>
                    </a:lnTo>
                    <a:lnTo>
                      <a:pt x="18303" y="5470"/>
                    </a:lnTo>
                    <a:lnTo>
                      <a:pt x="18261" y="6253"/>
                    </a:lnTo>
                    <a:lnTo>
                      <a:pt x="18250" y="7093"/>
                    </a:lnTo>
                    <a:lnTo>
                      <a:pt x="18261" y="7904"/>
                    </a:lnTo>
                    <a:lnTo>
                      <a:pt x="18303" y="8632"/>
                    </a:lnTo>
                    <a:lnTo>
                      <a:pt x="18365" y="9331"/>
                    </a:lnTo>
                    <a:lnTo>
                      <a:pt x="18454" y="9961"/>
                    </a:lnTo>
                    <a:lnTo>
                      <a:pt x="18564" y="10534"/>
                    </a:lnTo>
                    <a:lnTo>
                      <a:pt x="18690" y="11052"/>
                    </a:lnTo>
                    <a:lnTo>
                      <a:pt x="18842" y="11485"/>
                    </a:lnTo>
                    <a:lnTo>
                      <a:pt x="19009" y="11849"/>
                    </a:lnTo>
                    <a:lnTo>
                      <a:pt x="19198" y="12157"/>
                    </a:lnTo>
                    <a:lnTo>
                      <a:pt x="19402" y="12381"/>
                    </a:lnTo>
                    <a:lnTo>
                      <a:pt x="19627" y="12507"/>
                    </a:lnTo>
                    <a:lnTo>
                      <a:pt x="19862" y="12549"/>
                    </a:lnTo>
                    <a:lnTo>
                      <a:pt x="19998" y="12535"/>
                    </a:lnTo>
                    <a:lnTo>
                      <a:pt x="20135" y="12507"/>
                    </a:lnTo>
                    <a:lnTo>
                      <a:pt x="20276" y="12437"/>
                    </a:lnTo>
                    <a:lnTo>
                      <a:pt x="20417" y="12325"/>
                    </a:lnTo>
                    <a:lnTo>
                      <a:pt x="20574" y="12199"/>
                    </a:lnTo>
                    <a:lnTo>
                      <a:pt x="20747" y="12045"/>
                    </a:lnTo>
                    <a:lnTo>
                      <a:pt x="20930" y="11835"/>
                    </a:lnTo>
                    <a:lnTo>
                      <a:pt x="21124" y="11611"/>
                    </a:lnTo>
                    <a:lnTo>
                      <a:pt x="21349" y="11332"/>
                    </a:lnTo>
                    <a:lnTo>
                      <a:pt x="21600" y="11010"/>
                    </a:lnTo>
                    <a:lnTo>
                      <a:pt x="21600" y="13654"/>
                    </a:lnTo>
                    <a:lnTo>
                      <a:pt x="21296" y="14004"/>
                    </a:lnTo>
                    <a:lnTo>
                      <a:pt x="21019" y="14325"/>
                    </a:lnTo>
                    <a:lnTo>
                      <a:pt x="20757" y="14563"/>
                    </a:lnTo>
                    <a:lnTo>
                      <a:pt x="20511" y="14801"/>
                    </a:lnTo>
                    <a:lnTo>
                      <a:pt x="20276" y="14969"/>
                    </a:lnTo>
                    <a:lnTo>
                      <a:pt x="20046" y="15109"/>
                    </a:lnTo>
                    <a:lnTo>
                      <a:pt x="19815" y="15193"/>
                    </a:lnTo>
                    <a:lnTo>
                      <a:pt x="19585" y="15263"/>
                    </a:lnTo>
                    <a:lnTo>
                      <a:pt x="19349" y="15305"/>
                    </a:lnTo>
                    <a:lnTo>
                      <a:pt x="19109" y="15319"/>
                    </a:lnTo>
                    <a:lnTo>
                      <a:pt x="18779" y="15291"/>
                    </a:lnTo>
                    <a:lnTo>
                      <a:pt x="18475" y="15193"/>
                    </a:lnTo>
                    <a:lnTo>
                      <a:pt x="18193" y="15039"/>
                    </a:lnTo>
                    <a:lnTo>
                      <a:pt x="17931" y="14829"/>
                    </a:lnTo>
                    <a:lnTo>
                      <a:pt x="17680" y="14535"/>
                    </a:lnTo>
                    <a:lnTo>
                      <a:pt x="17450" y="14185"/>
                    </a:lnTo>
                    <a:lnTo>
                      <a:pt x="17240" y="13766"/>
                    </a:lnTo>
                    <a:lnTo>
                      <a:pt x="17036" y="13248"/>
                    </a:lnTo>
                    <a:lnTo>
                      <a:pt x="16848" y="12689"/>
                    </a:lnTo>
                    <a:lnTo>
                      <a:pt x="16685" y="12101"/>
                    </a:lnTo>
                    <a:lnTo>
                      <a:pt x="16549" y="11472"/>
                    </a:lnTo>
                    <a:lnTo>
                      <a:pt x="16434" y="10800"/>
                    </a:lnTo>
                    <a:lnTo>
                      <a:pt x="16350" y="10101"/>
                    </a:lnTo>
                    <a:lnTo>
                      <a:pt x="16282" y="9373"/>
                    </a:lnTo>
                    <a:lnTo>
                      <a:pt x="16246" y="8618"/>
                    </a:lnTo>
                    <a:lnTo>
                      <a:pt x="16230" y="7848"/>
                    </a:lnTo>
                    <a:lnTo>
                      <a:pt x="16251" y="6911"/>
                    </a:lnTo>
                    <a:lnTo>
                      <a:pt x="16303" y="6058"/>
                    </a:lnTo>
                    <a:lnTo>
                      <a:pt x="16382" y="5218"/>
                    </a:lnTo>
                    <a:lnTo>
                      <a:pt x="16502" y="4449"/>
                    </a:lnTo>
                    <a:lnTo>
                      <a:pt x="16638" y="3735"/>
                    </a:lnTo>
                    <a:lnTo>
                      <a:pt x="16816" y="3064"/>
                    </a:lnTo>
                    <a:lnTo>
                      <a:pt x="17010" y="2448"/>
                    </a:lnTo>
                    <a:lnTo>
                      <a:pt x="17235" y="1889"/>
                    </a:lnTo>
                    <a:lnTo>
                      <a:pt x="17486" y="1427"/>
                    </a:lnTo>
                    <a:lnTo>
                      <a:pt x="17753" y="1007"/>
                    </a:lnTo>
                    <a:lnTo>
                      <a:pt x="18046" y="658"/>
                    </a:lnTo>
                    <a:lnTo>
                      <a:pt x="18360" y="378"/>
                    </a:lnTo>
                    <a:lnTo>
                      <a:pt x="18700" y="168"/>
                    </a:lnTo>
                    <a:lnTo>
                      <a:pt x="19051" y="42"/>
                    </a:lnTo>
                    <a:lnTo>
                      <a:pt x="19423" y="0"/>
                    </a:lnTo>
                    <a:close/>
                    <a:moveTo>
                      <a:pt x="15230" y="0"/>
                    </a:moveTo>
                    <a:lnTo>
                      <a:pt x="15429" y="56"/>
                    </a:lnTo>
                    <a:lnTo>
                      <a:pt x="15613" y="196"/>
                    </a:lnTo>
                    <a:lnTo>
                      <a:pt x="15775" y="420"/>
                    </a:lnTo>
                    <a:lnTo>
                      <a:pt x="15911" y="727"/>
                    </a:lnTo>
                    <a:lnTo>
                      <a:pt x="16031" y="1091"/>
                    </a:lnTo>
                    <a:lnTo>
                      <a:pt x="16115" y="1525"/>
                    </a:lnTo>
                    <a:lnTo>
                      <a:pt x="16167" y="1987"/>
                    </a:lnTo>
                    <a:lnTo>
                      <a:pt x="16188" y="2490"/>
                    </a:lnTo>
                    <a:lnTo>
                      <a:pt x="16178" y="2840"/>
                    </a:lnTo>
                    <a:lnTo>
                      <a:pt x="16162" y="3176"/>
                    </a:lnTo>
                    <a:lnTo>
                      <a:pt x="16125" y="3525"/>
                    </a:lnTo>
                    <a:lnTo>
                      <a:pt x="16073" y="3875"/>
                    </a:lnTo>
                    <a:lnTo>
                      <a:pt x="16016" y="4239"/>
                    </a:lnTo>
                    <a:lnTo>
                      <a:pt x="15932" y="4631"/>
                    </a:lnTo>
                    <a:lnTo>
                      <a:pt x="15832" y="5050"/>
                    </a:lnTo>
                    <a:lnTo>
                      <a:pt x="15722" y="5498"/>
                    </a:lnTo>
                    <a:lnTo>
                      <a:pt x="15586" y="6002"/>
                    </a:lnTo>
                    <a:lnTo>
                      <a:pt x="15429" y="6547"/>
                    </a:lnTo>
                    <a:lnTo>
                      <a:pt x="15251" y="7163"/>
                    </a:lnTo>
                    <a:lnTo>
                      <a:pt x="15052" y="7848"/>
                    </a:lnTo>
                    <a:lnTo>
                      <a:pt x="12938" y="15081"/>
                    </a:lnTo>
                    <a:lnTo>
                      <a:pt x="11420" y="15081"/>
                    </a:lnTo>
                    <a:lnTo>
                      <a:pt x="11420" y="5932"/>
                    </a:lnTo>
                    <a:lnTo>
                      <a:pt x="9337" y="15081"/>
                    </a:lnTo>
                    <a:lnTo>
                      <a:pt x="7945" y="15081"/>
                    </a:lnTo>
                    <a:lnTo>
                      <a:pt x="7945" y="3274"/>
                    </a:lnTo>
                    <a:lnTo>
                      <a:pt x="6872" y="2994"/>
                    </a:lnTo>
                    <a:lnTo>
                      <a:pt x="6872" y="1651"/>
                    </a:lnTo>
                    <a:lnTo>
                      <a:pt x="8845" y="350"/>
                    </a:lnTo>
                    <a:lnTo>
                      <a:pt x="9588" y="350"/>
                    </a:lnTo>
                    <a:lnTo>
                      <a:pt x="9588" y="9975"/>
                    </a:lnTo>
                    <a:lnTo>
                      <a:pt x="11760" y="350"/>
                    </a:lnTo>
                    <a:lnTo>
                      <a:pt x="13069" y="350"/>
                    </a:lnTo>
                    <a:lnTo>
                      <a:pt x="13069" y="11499"/>
                    </a:lnTo>
                    <a:lnTo>
                      <a:pt x="14440" y="6617"/>
                    </a:lnTo>
                    <a:lnTo>
                      <a:pt x="14440" y="867"/>
                    </a:lnTo>
                    <a:lnTo>
                      <a:pt x="14545" y="616"/>
                    </a:lnTo>
                    <a:lnTo>
                      <a:pt x="14686" y="378"/>
                    </a:lnTo>
                    <a:lnTo>
                      <a:pt x="14848" y="182"/>
                    </a:lnTo>
                    <a:lnTo>
                      <a:pt x="15032" y="56"/>
                    </a:lnTo>
                    <a:lnTo>
                      <a:pt x="1523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806866">
                  <a:defRPr sz="15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</p:grpSp>
      </p:grpSp>
      <p:sp>
        <p:nvSpPr>
          <p:cNvPr id="213" name="Confidentiality stamp"/>
          <p:cNvSpPr txBox="1"/>
          <p:nvPr/>
        </p:nvSpPr>
        <p:spPr>
          <a:xfrm>
            <a:off x="642936" y="3292475"/>
            <a:ext cx="1485903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800" i="1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  </a:t>
            </a:r>
          </a:p>
        </p:txBody>
      </p:sp>
      <p:sp>
        <p:nvSpPr>
          <p:cNvPr id="214" name="Draft stamp"/>
          <p:cNvSpPr txBox="1"/>
          <p:nvPr/>
        </p:nvSpPr>
        <p:spPr>
          <a:xfrm>
            <a:off x="642938" y="3565525"/>
            <a:ext cx="1662111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800" b="1" i="1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   </a:t>
            </a:r>
          </a:p>
        </p:txBody>
      </p:sp>
      <p:sp>
        <p:nvSpPr>
          <p:cNvPr id="215" name="Report Date"/>
          <p:cNvSpPr txBox="1"/>
          <p:nvPr/>
        </p:nvSpPr>
        <p:spPr>
          <a:xfrm>
            <a:off x="642936" y="3832225"/>
            <a:ext cx="1485903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800" i="1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  </a:t>
            </a:r>
          </a:p>
        </p:txBody>
      </p:sp>
      <p:sp>
        <p:nvSpPr>
          <p:cNvPr id="216" name="Descriptor"/>
          <p:cNvSpPr txBox="1"/>
          <p:nvPr/>
        </p:nvSpPr>
        <p:spPr>
          <a:xfrm>
            <a:off x="2493963" y="742950"/>
            <a:ext cx="127001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8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  </a:t>
            </a:r>
          </a:p>
        </p:txBody>
      </p:sp>
      <p:sp>
        <p:nvSpPr>
          <p:cNvPr id="217" name="Frame Line"/>
          <p:cNvSpPr/>
          <p:nvPr/>
        </p:nvSpPr>
        <p:spPr>
          <a:xfrm flipV="1">
            <a:off x="459069" y="3171825"/>
            <a:ext cx="1665005" cy="136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A32020"/>
            </a:solidFill>
            <a:prstDash val="sysDot"/>
          </a:ln>
        </p:spPr>
        <p:txBody>
          <a:bodyPr lIns="45718" tIns="45718" rIns="45718" bIns="45718" anchor="ctr"/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2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93111" y="1946619"/>
            <a:ext cx="7204367" cy="586588"/>
          </a:xfrm>
          <a:prstGeom prst="rect">
            <a:avLst/>
          </a:prstGeom>
        </p:spPr>
        <p:txBody>
          <a:bodyPr lIns="0" tIns="0" rIns="0" bIns="0"/>
          <a:lstStyle>
            <a:lvl1pPr marL="0" indent="0" defTabSz="898525">
              <a:spcBef>
                <a:spcPts val="0"/>
              </a:spcBef>
              <a:buClrTx/>
              <a:buSzTx/>
              <a:buNone/>
              <a:defRPr sz="21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indent="0" defTabSz="898525">
              <a:spcBef>
                <a:spcPts val="0"/>
              </a:spcBef>
              <a:buClrTx/>
              <a:buSzTx/>
              <a:buNone/>
              <a:defRPr sz="21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indent="0" defTabSz="898525">
              <a:spcBef>
                <a:spcPts val="0"/>
              </a:spcBef>
              <a:buClrTx/>
              <a:buSzTx/>
              <a:buNone/>
              <a:defRPr sz="21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indent="0" defTabSz="898525">
              <a:spcBef>
                <a:spcPts val="0"/>
              </a:spcBef>
              <a:buClrTx/>
              <a:buSzTx/>
              <a:buNone/>
              <a:defRPr sz="21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indent="0" defTabSz="898525">
              <a:spcBef>
                <a:spcPts val="0"/>
              </a:spcBef>
              <a:buClrTx/>
              <a:buSzTx/>
              <a:buNone/>
              <a:defRPr sz="21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9" name="Title Text"/>
          <p:cNvSpPr txBox="1">
            <a:spLocks noGrp="1"/>
          </p:cNvSpPr>
          <p:nvPr>
            <p:ph type="title"/>
          </p:nvPr>
        </p:nvSpPr>
        <p:spPr>
          <a:xfrm>
            <a:off x="2493111" y="1112678"/>
            <a:ext cx="7204367" cy="806825"/>
          </a:xfrm>
          <a:prstGeom prst="rect">
            <a:avLst/>
          </a:prstGeom>
        </p:spPr>
        <p:txBody>
          <a:bodyPr lIns="0" tIns="0" rIns="0" bIns="0" anchor="t"/>
          <a:lstStyle>
            <a:lvl1pPr defTabSz="899010">
              <a:defRPr sz="2400" b="1" i="1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Title Text</a:t>
            </a:r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73537" y="6220478"/>
            <a:ext cx="328126" cy="27174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Frame Line"/>
          <p:cNvSpPr/>
          <p:nvPr/>
        </p:nvSpPr>
        <p:spPr>
          <a:xfrm flipV="1">
            <a:off x="461961" y="941387"/>
            <a:ext cx="11083927" cy="153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>
            <a:solidFill>
              <a:srgbClr val="A32020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228" name="PwC Text"/>
          <p:cNvSpPr txBox="1"/>
          <p:nvPr/>
        </p:nvSpPr>
        <p:spPr>
          <a:xfrm>
            <a:off x="652462" y="6430962"/>
            <a:ext cx="200398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800"/>
              </a:lnSpc>
              <a:defRPr sz="7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PwC</a:t>
            </a:r>
          </a:p>
        </p:txBody>
      </p:sp>
      <p:sp>
        <p:nvSpPr>
          <p:cNvPr id="229" name="Draft stamp"/>
          <p:cNvSpPr txBox="1"/>
          <p:nvPr/>
        </p:nvSpPr>
        <p:spPr>
          <a:xfrm>
            <a:off x="9273950" y="709612"/>
            <a:ext cx="2257650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10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Version 1.51 Allways under construction</a:t>
            </a:r>
          </a:p>
        </p:txBody>
      </p:sp>
      <p:sp>
        <p:nvSpPr>
          <p:cNvPr id="230" name="Report Date"/>
          <p:cNvSpPr txBox="1"/>
          <p:nvPr/>
        </p:nvSpPr>
        <p:spPr>
          <a:xfrm>
            <a:off x="10919010" y="6300787"/>
            <a:ext cx="61894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484120" indent="-726179" algn="r">
              <a:spcBef>
                <a:spcPts val="700"/>
              </a:spcBef>
              <a:defRPr sz="7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1 October 2011</a:t>
            </a:r>
          </a:p>
        </p:txBody>
      </p:sp>
      <p:sp>
        <p:nvSpPr>
          <p:cNvPr id="231" name="Body Level One…"/>
          <p:cNvSpPr txBox="1">
            <a:spLocks noGrp="1"/>
          </p:cNvSpPr>
          <p:nvPr>
            <p:ph type="body" idx="1"/>
          </p:nvPr>
        </p:nvSpPr>
        <p:spPr>
          <a:xfrm>
            <a:off x="642851" y="1952512"/>
            <a:ext cx="10906298" cy="3896960"/>
          </a:xfrm>
          <a:prstGeom prst="rect">
            <a:avLst/>
          </a:prstGeom>
        </p:spPr>
        <p:txBody>
          <a:bodyPr lIns="0" tIns="0" rIns="0" bIns="0"/>
          <a:lstStyle>
            <a:lvl1pPr marL="159691" indent="-159691" defTabSz="898525">
              <a:lnSpc>
                <a:spcPct val="100000"/>
              </a:lnSpc>
              <a:spcBef>
                <a:spcPts val="500"/>
              </a:spcBef>
              <a:buClrTx/>
              <a:buSzTx/>
              <a:buNone/>
              <a:defRPr sz="1700">
                <a:latin typeface="+mj-lt"/>
                <a:ea typeface="+mj-ea"/>
                <a:cs typeface="+mj-cs"/>
                <a:sym typeface="Arial"/>
              </a:defRPr>
            </a:lvl1pPr>
            <a:lvl2pPr marL="233255" indent="-228493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•"/>
              <a:defRPr sz="1700">
                <a:latin typeface="+mj-lt"/>
                <a:ea typeface="+mj-ea"/>
                <a:cs typeface="+mj-cs"/>
                <a:sym typeface="Arial"/>
              </a:defRPr>
            </a:lvl2pPr>
            <a:lvl3pPr marL="461962" indent="-242886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-"/>
              <a:defRPr sz="1700">
                <a:latin typeface="+mj-lt"/>
                <a:ea typeface="+mj-ea"/>
                <a:cs typeface="+mj-cs"/>
                <a:sym typeface="Arial"/>
              </a:defRPr>
            </a:lvl3pPr>
            <a:lvl4pPr marL="649741" indent="-254453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◦"/>
              <a:defRPr sz="1700">
                <a:latin typeface="+mj-lt"/>
                <a:ea typeface="+mj-ea"/>
                <a:cs typeface="+mj-cs"/>
                <a:sym typeface="Arial"/>
              </a:defRPr>
            </a:lvl4pPr>
            <a:lvl5pPr marL="849652" indent="-244814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›"/>
              <a:defRPr sz="1700">
                <a:latin typeface="+mj-lt"/>
                <a:ea typeface="+mj-ea"/>
                <a:cs typeface="+mj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2" name="Title Text"/>
          <p:cNvSpPr txBox="1">
            <a:spLocks noGrp="1"/>
          </p:cNvSpPr>
          <p:nvPr>
            <p:ph type="title"/>
          </p:nvPr>
        </p:nvSpPr>
        <p:spPr>
          <a:xfrm>
            <a:off x="642937" y="1008062"/>
            <a:ext cx="10906126" cy="808038"/>
          </a:xfrm>
          <a:prstGeom prst="rect">
            <a:avLst/>
          </a:prstGeom>
        </p:spPr>
        <p:txBody>
          <a:bodyPr lIns="0" tIns="0" rIns="0" bIns="0" anchor="t"/>
          <a:lstStyle>
            <a:lvl1pPr defTabSz="898525">
              <a:lnSpc>
                <a:spcPct val="100000"/>
              </a:lnSpc>
              <a:defRPr sz="1900" b="1" i="1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Title Text</a:t>
            </a:r>
          </a:p>
        </p:txBody>
      </p:sp>
      <p:sp>
        <p:nvSpPr>
          <p:cNvPr id="2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73537" y="6220478"/>
            <a:ext cx="328126" cy="27174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: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Draft stamp"/>
          <p:cNvSpPr txBox="1"/>
          <p:nvPr/>
        </p:nvSpPr>
        <p:spPr>
          <a:xfrm>
            <a:off x="9273950" y="709612"/>
            <a:ext cx="2257650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10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Version 1.51 Allways under construction</a:t>
            </a:r>
          </a:p>
        </p:txBody>
      </p:sp>
      <p:sp>
        <p:nvSpPr>
          <p:cNvPr id="241" name="PwC Text"/>
          <p:cNvSpPr txBox="1"/>
          <p:nvPr/>
        </p:nvSpPr>
        <p:spPr>
          <a:xfrm>
            <a:off x="652462" y="6430962"/>
            <a:ext cx="200398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800"/>
              </a:lnSpc>
              <a:defRPr sz="7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PwC</a:t>
            </a:r>
          </a:p>
        </p:txBody>
      </p:sp>
      <p:sp>
        <p:nvSpPr>
          <p:cNvPr id="242" name="Report Date"/>
          <p:cNvSpPr txBox="1"/>
          <p:nvPr/>
        </p:nvSpPr>
        <p:spPr>
          <a:xfrm>
            <a:off x="10919010" y="6300787"/>
            <a:ext cx="61894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484120" indent="-726179" algn="r">
              <a:spcBef>
                <a:spcPts val="700"/>
              </a:spcBef>
              <a:defRPr sz="7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1 October 2011</a:t>
            </a:r>
          </a:p>
        </p:txBody>
      </p:sp>
      <p:sp>
        <p:nvSpPr>
          <p:cNvPr id="243" name="Frame Line"/>
          <p:cNvSpPr/>
          <p:nvPr/>
        </p:nvSpPr>
        <p:spPr>
          <a:xfrm flipV="1">
            <a:off x="461961" y="941387"/>
            <a:ext cx="11083927" cy="153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>
            <a:solidFill>
              <a:srgbClr val="A32020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24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42851" y="1952512"/>
            <a:ext cx="5364480" cy="3896960"/>
          </a:xfrm>
          <a:prstGeom prst="rect">
            <a:avLst/>
          </a:prstGeom>
        </p:spPr>
        <p:txBody>
          <a:bodyPr lIns="0" tIns="0" rIns="0" bIns="0"/>
          <a:lstStyle>
            <a:lvl1pPr marL="159691" indent="-159691" defTabSz="898525">
              <a:lnSpc>
                <a:spcPct val="100000"/>
              </a:lnSpc>
              <a:spcBef>
                <a:spcPts val="500"/>
              </a:spcBef>
              <a:buClrTx/>
              <a:buSzTx/>
              <a:buNone/>
              <a:defRPr sz="1700">
                <a:latin typeface="+mj-lt"/>
                <a:ea typeface="+mj-ea"/>
                <a:cs typeface="+mj-cs"/>
                <a:sym typeface="Arial"/>
              </a:defRPr>
            </a:lvl1pPr>
            <a:lvl2pPr marL="233255" indent="-228493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•"/>
              <a:defRPr sz="1700">
                <a:latin typeface="+mj-lt"/>
                <a:ea typeface="+mj-ea"/>
                <a:cs typeface="+mj-cs"/>
                <a:sym typeface="Arial"/>
              </a:defRPr>
            </a:lvl2pPr>
            <a:lvl3pPr marL="461962" indent="-242886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-"/>
              <a:defRPr sz="1700">
                <a:latin typeface="+mj-lt"/>
                <a:ea typeface="+mj-ea"/>
                <a:cs typeface="+mj-cs"/>
                <a:sym typeface="Arial"/>
              </a:defRPr>
            </a:lvl3pPr>
            <a:lvl4pPr marL="649741" indent="-254453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◦"/>
              <a:defRPr sz="1700">
                <a:latin typeface="+mj-lt"/>
                <a:ea typeface="+mj-ea"/>
                <a:cs typeface="+mj-cs"/>
                <a:sym typeface="Arial"/>
              </a:defRPr>
            </a:lvl4pPr>
            <a:lvl5pPr marL="849652" indent="-244814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›"/>
              <a:defRPr sz="1700">
                <a:latin typeface="+mj-lt"/>
                <a:ea typeface="+mj-ea"/>
                <a:cs typeface="+mj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5" name="Title Text"/>
          <p:cNvSpPr txBox="1">
            <a:spLocks noGrp="1"/>
          </p:cNvSpPr>
          <p:nvPr>
            <p:ph type="title"/>
          </p:nvPr>
        </p:nvSpPr>
        <p:spPr>
          <a:xfrm>
            <a:off x="642937" y="1008062"/>
            <a:ext cx="10906126" cy="808038"/>
          </a:xfrm>
          <a:prstGeom prst="rect">
            <a:avLst/>
          </a:prstGeom>
        </p:spPr>
        <p:txBody>
          <a:bodyPr lIns="0" tIns="0" rIns="0" bIns="0" anchor="t"/>
          <a:lstStyle>
            <a:lvl1pPr defTabSz="898525">
              <a:lnSpc>
                <a:spcPct val="100000"/>
              </a:lnSpc>
              <a:defRPr sz="1900" b="1" i="1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Title Text</a:t>
            </a:r>
          </a:p>
        </p:txBody>
      </p:sp>
      <p:sp>
        <p:nvSpPr>
          <p:cNvPr id="2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73537" y="6220478"/>
            <a:ext cx="328126" cy="27174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: Lar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Draft stamp"/>
          <p:cNvSpPr txBox="1"/>
          <p:nvPr/>
        </p:nvSpPr>
        <p:spPr>
          <a:xfrm>
            <a:off x="9273950" y="709612"/>
            <a:ext cx="2257650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10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Version 1.51 Allways under construction</a:t>
            </a:r>
          </a:p>
        </p:txBody>
      </p:sp>
      <p:sp>
        <p:nvSpPr>
          <p:cNvPr id="254" name="PwC Text"/>
          <p:cNvSpPr txBox="1"/>
          <p:nvPr/>
        </p:nvSpPr>
        <p:spPr>
          <a:xfrm>
            <a:off x="652462" y="6430962"/>
            <a:ext cx="200398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800"/>
              </a:lnSpc>
              <a:defRPr sz="7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PwC</a:t>
            </a:r>
          </a:p>
        </p:txBody>
      </p:sp>
      <p:sp>
        <p:nvSpPr>
          <p:cNvPr id="255" name="Report Date"/>
          <p:cNvSpPr txBox="1"/>
          <p:nvPr/>
        </p:nvSpPr>
        <p:spPr>
          <a:xfrm>
            <a:off x="10919010" y="6300787"/>
            <a:ext cx="61894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484120" indent="-726179" algn="r">
              <a:spcBef>
                <a:spcPts val="700"/>
              </a:spcBef>
              <a:defRPr sz="7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1 October 2011</a:t>
            </a:r>
          </a:p>
        </p:txBody>
      </p:sp>
      <p:sp>
        <p:nvSpPr>
          <p:cNvPr id="256" name="Frame Line"/>
          <p:cNvSpPr/>
          <p:nvPr/>
        </p:nvSpPr>
        <p:spPr>
          <a:xfrm flipV="1">
            <a:off x="461961" y="941387"/>
            <a:ext cx="11083927" cy="153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>
            <a:solidFill>
              <a:srgbClr val="A32020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25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42851" y="1952512"/>
            <a:ext cx="7204365" cy="3896960"/>
          </a:xfrm>
          <a:prstGeom prst="rect">
            <a:avLst/>
          </a:prstGeom>
        </p:spPr>
        <p:txBody>
          <a:bodyPr lIns="0" tIns="0" rIns="0" bIns="0"/>
          <a:lstStyle>
            <a:lvl1pPr marL="159691" indent="-159691" defTabSz="898525">
              <a:lnSpc>
                <a:spcPct val="100000"/>
              </a:lnSpc>
              <a:spcBef>
                <a:spcPts val="500"/>
              </a:spcBef>
              <a:buClrTx/>
              <a:buSzTx/>
              <a:buNone/>
              <a:defRPr sz="1200">
                <a:latin typeface="+mj-lt"/>
                <a:ea typeface="+mj-ea"/>
                <a:cs typeface="+mj-cs"/>
                <a:sym typeface="Arial"/>
              </a:defRPr>
            </a:lvl1pPr>
            <a:lvl2pPr marL="246697" indent="-241934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•"/>
              <a:defRPr sz="1200">
                <a:latin typeface="+mj-lt"/>
                <a:ea typeface="+mj-ea"/>
                <a:cs typeface="+mj-cs"/>
                <a:sym typeface="Arial"/>
              </a:defRPr>
            </a:lvl2pPr>
            <a:lvl3pPr marL="485775" indent="-266700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-"/>
              <a:defRPr sz="1200">
                <a:latin typeface="+mj-lt"/>
                <a:ea typeface="+mj-ea"/>
                <a:cs typeface="+mj-cs"/>
                <a:sym typeface="Arial"/>
              </a:defRPr>
            </a:lvl3pPr>
            <a:lvl4pPr marL="674687" indent="-279400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◦"/>
              <a:defRPr sz="1200">
                <a:latin typeface="+mj-lt"/>
                <a:ea typeface="+mj-ea"/>
                <a:cs typeface="+mj-cs"/>
                <a:sym typeface="Arial"/>
              </a:defRPr>
            </a:lvl4pPr>
            <a:lvl5pPr marL="873654" indent="-268817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›"/>
              <a:defRPr sz="1200">
                <a:latin typeface="+mj-lt"/>
                <a:ea typeface="+mj-ea"/>
                <a:cs typeface="+mj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8" name="Title Text"/>
          <p:cNvSpPr txBox="1">
            <a:spLocks noGrp="1"/>
          </p:cNvSpPr>
          <p:nvPr>
            <p:ph type="title"/>
          </p:nvPr>
        </p:nvSpPr>
        <p:spPr>
          <a:xfrm>
            <a:off x="642937" y="1008062"/>
            <a:ext cx="10906126" cy="808038"/>
          </a:xfrm>
          <a:prstGeom prst="rect">
            <a:avLst/>
          </a:prstGeom>
        </p:spPr>
        <p:txBody>
          <a:bodyPr lIns="0" tIns="0" rIns="0" bIns="0" anchor="t"/>
          <a:lstStyle>
            <a:lvl1pPr defTabSz="898525">
              <a:lnSpc>
                <a:spcPct val="100000"/>
              </a:lnSpc>
              <a:defRPr sz="1900" b="1" i="1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Title Text</a:t>
            </a:r>
          </a:p>
        </p:txBody>
      </p:sp>
      <p:sp>
        <p:nvSpPr>
          <p:cNvPr id="2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73537" y="6220478"/>
            <a:ext cx="328126" cy="27174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: Lar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Draft stamp"/>
          <p:cNvSpPr txBox="1"/>
          <p:nvPr/>
        </p:nvSpPr>
        <p:spPr>
          <a:xfrm>
            <a:off x="9273950" y="709612"/>
            <a:ext cx="2257650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10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Version 1.51 Allways under construction</a:t>
            </a:r>
          </a:p>
        </p:txBody>
      </p:sp>
      <p:sp>
        <p:nvSpPr>
          <p:cNvPr id="267" name="PwC Text"/>
          <p:cNvSpPr txBox="1"/>
          <p:nvPr/>
        </p:nvSpPr>
        <p:spPr>
          <a:xfrm>
            <a:off x="652462" y="6430962"/>
            <a:ext cx="200398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800"/>
              </a:lnSpc>
              <a:defRPr sz="7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PwC</a:t>
            </a:r>
          </a:p>
        </p:txBody>
      </p:sp>
      <p:sp>
        <p:nvSpPr>
          <p:cNvPr id="268" name="Report Date"/>
          <p:cNvSpPr txBox="1"/>
          <p:nvPr/>
        </p:nvSpPr>
        <p:spPr>
          <a:xfrm>
            <a:off x="10919010" y="6300787"/>
            <a:ext cx="61894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484120" indent="-726179" algn="r">
              <a:spcBef>
                <a:spcPts val="700"/>
              </a:spcBef>
              <a:defRPr sz="7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1 October 2011</a:t>
            </a:r>
          </a:p>
        </p:txBody>
      </p:sp>
      <p:sp>
        <p:nvSpPr>
          <p:cNvPr id="269" name="Frame Line"/>
          <p:cNvSpPr/>
          <p:nvPr/>
        </p:nvSpPr>
        <p:spPr>
          <a:xfrm flipV="1">
            <a:off x="461961" y="941387"/>
            <a:ext cx="11083927" cy="153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>
            <a:solidFill>
              <a:srgbClr val="A32020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27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42851" y="1952512"/>
            <a:ext cx="3513514" cy="3896960"/>
          </a:xfrm>
          <a:prstGeom prst="rect">
            <a:avLst/>
          </a:prstGeom>
        </p:spPr>
        <p:txBody>
          <a:bodyPr lIns="0" tIns="0" rIns="0" bIns="0"/>
          <a:lstStyle>
            <a:lvl1pPr marL="159691" indent="-159691" defTabSz="898525">
              <a:lnSpc>
                <a:spcPct val="100000"/>
              </a:lnSpc>
              <a:spcBef>
                <a:spcPts val="500"/>
              </a:spcBef>
              <a:buClrTx/>
              <a:buSzTx/>
              <a:buNone/>
              <a:defRPr sz="1200">
                <a:latin typeface="+mj-lt"/>
                <a:ea typeface="+mj-ea"/>
                <a:cs typeface="+mj-cs"/>
                <a:sym typeface="Arial"/>
              </a:defRPr>
            </a:lvl1pPr>
            <a:lvl2pPr marL="246697" indent="-241934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•"/>
              <a:defRPr sz="1200">
                <a:latin typeface="+mj-lt"/>
                <a:ea typeface="+mj-ea"/>
                <a:cs typeface="+mj-cs"/>
                <a:sym typeface="Arial"/>
              </a:defRPr>
            </a:lvl2pPr>
            <a:lvl3pPr marL="485775" indent="-266700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-"/>
              <a:defRPr sz="1200">
                <a:latin typeface="+mj-lt"/>
                <a:ea typeface="+mj-ea"/>
                <a:cs typeface="+mj-cs"/>
                <a:sym typeface="Arial"/>
              </a:defRPr>
            </a:lvl3pPr>
            <a:lvl4pPr marL="674687" indent="-279400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◦"/>
              <a:defRPr sz="1200">
                <a:latin typeface="+mj-lt"/>
                <a:ea typeface="+mj-ea"/>
                <a:cs typeface="+mj-cs"/>
                <a:sym typeface="Arial"/>
              </a:defRPr>
            </a:lvl4pPr>
            <a:lvl5pPr marL="873654" indent="-268817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›"/>
              <a:defRPr sz="1200">
                <a:latin typeface="+mj-lt"/>
                <a:ea typeface="+mj-ea"/>
                <a:cs typeface="+mj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1" name="Title Text"/>
          <p:cNvSpPr txBox="1">
            <a:spLocks noGrp="1"/>
          </p:cNvSpPr>
          <p:nvPr>
            <p:ph type="title"/>
          </p:nvPr>
        </p:nvSpPr>
        <p:spPr>
          <a:xfrm>
            <a:off x="642937" y="1008062"/>
            <a:ext cx="10906126" cy="808038"/>
          </a:xfrm>
          <a:prstGeom prst="rect">
            <a:avLst/>
          </a:prstGeom>
        </p:spPr>
        <p:txBody>
          <a:bodyPr lIns="0" tIns="0" rIns="0" bIns="0" anchor="t"/>
          <a:lstStyle>
            <a:lvl1pPr defTabSz="898525">
              <a:lnSpc>
                <a:spcPct val="100000"/>
              </a:lnSpc>
              <a:defRPr sz="1900" b="1" i="1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Title Text</a:t>
            </a:r>
          </a:p>
        </p:txBody>
      </p:sp>
      <p:sp>
        <p:nvSpPr>
          <p:cNvPr id="2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73537" y="6220478"/>
            <a:ext cx="328126" cy="27174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: Tw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Draft stamp"/>
          <p:cNvSpPr txBox="1"/>
          <p:nvPr/>
        </p:nvSpPr>
        <p:spPr>
          <a:xfrm>
            <a:off x="9273950" y="709612"/>
            <a:ext cx="2257650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10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Version 1.51 Allways under construction</a:t>
            </a:r>
          </a:p>
        </p:txBody>
      </p:sp>
      <p:sp>
        <p:nvSpPr>
          <p:cNvPr id="280" name="PwC Text"/>
          <p:cNvSpPr txBox="1"/>
          <p:nvPr/>
        </p:nvSpPr>
        <p:spPr>
          <a:xfrm>
            <a:off x="652462" y="6430962"/>
            <a:ext cx="200398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800"/>
              </a:lnSpc>
              <a:defRPr sz="7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PwC</a:t>
            </a:r>
          </a:p>
        </p:txBody>
      </p:sp>
      <p:sp>
        <p:nvSpPr>
          <p:cNvPr id="281" name="Report Date"/>
          <p:cNvSpPr txBox="1"/>
          <p:nvPr/>
        </p:nvSpPr>
        <p:spPr>
          <a:xfrm>
            <a:off x="10919010" y="6300787"/>
            <a:ext cx="61894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484120" indent="-726179" algn="r">
              <a:spcBef>
                <a:spcPts val="700"/>
              </a:spcBef>
              <a:defRPr sz="7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1 October 2011</a:t>
            </a:r>
          </a:p>
        </p:txBody>
      </p:sp>
      <p:sp>
        <p:nvSpPr>
          <p:cNvPr id="282" name="Frame Line"/>
          <p:cNvSpPr/>
          <p:nvPr/>
        </p:nvSpPr>
        <p:spPr>
          <a:xfrm flipV="1">
            <a:off x="461961" y="941387"/>
            <a:ext cx="11083927" cy="153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>
            <a:solidFill>
              <a:srgbClr val="A32020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2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42851" y="1952512"/>
            <a:ext cx="5364480" cy="1879901"/>
          </a:xfrm>
          <a:prstGeom prst="rect">
            <a:avLst/>
          </a:prstGeom>
        </p:spPr>
        <p:txBody>
          <a:bodyPr lIns="0" tIns="0" rIns="0" bIns="0"/>
          <a:lstStyle>
            <a:lvl1pPr marL="342900" indent="-342900" defTabSz="898525">
              <a:lnSpc>
                <a:spcPct val="100000"/>
              </a:lnSpc>
              <a:spcBef>
                <a:spcPts val="500"/>
              </a:spcBef>
              <a:buClrTx/>
              <a:buSzTx/>
              <a:buNone/>
              <a:defRPr sz="1700">
                <a:latin typeface="+mj-lt"/>
                <a:ea typeface="+mj-ea"/>
                <a:cs typeface="+mj-cs"/>
                <a:sym typeface="Arial"/>
              </a:defRPr>
            </a:lvl1pPr>
            <a:lvl2pPr marL="233255" indent="-228493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•"/>
              <a:defRPr sz="1700">
                <a:latin typeface="+mj-lt"/>
                <a:ea typeface="+mj-ea"/>
                <a:cs typeface="+mj-cs"/>
                <a:sym typeface="Arial"/>
              </a:defRPr>
            </a:lvl2pPr>
            <a:lvl3pPr marL="461962" indent="-242886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-"/>
              <a:defRPr sz="1700">
                <a:latin typeface="+mj-lt"/>
                <a:ea typeface="+mj-ea"/>
                <a:cs typeface="+mj-cs"/>
                <a:sym typeface="Arial"/>
              </a:defRPr>
            </a:lvl3pPr>
            <a:lvl4pPr marL="649741" indent="-254453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◦"/>
              <a:defRPr sz="1700">
                <a:latin typeface="+mj-lt"/>
                <a:ea typeface="+mj-ea"/>
                <a:cs typeface="+mj-cs"/>
                <a:sym typeface="Arial"/>
              </a:defRPr>
            </a:lvl4pPr>
            <a:lvl5pPr marL="849652" indent="-244814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›"/>
              <a:defRPr sz="1700">
                <a:latin typeface="+mj-lt"/>
                <a:ea typeface="+mj-ea"/>
                <a:cs typeface="+mj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4" name="Title Text"/>
          <p:cNvSpPr txBox="1">
            <a:spLocks noGrp="1"/>
          </p:cNvSpPr>
          <p:nvPr>
            <p:ph type="title"/>
          </p:nvPr>
        </p:nvSpPr>
        <p:spPr>
          <a:xfrm>
            <a:off x="642937" y="1008062"/>
            <a:ext cx="10906126" cy="808038"/>
          </a:xfrm>
          <a:prstGeom prst="rect">
            <a:avLst/>
          </a:prstGeom>
        </p:spPr>
        <p:txBody>
          <a:bodyPr lIns="0" tIns="0" rIns="0" bIns="0" anchor="t"/>
          <a:lstStyle>
            <a:lvl1pPr defTabSz="898525">
              <a:lnSpc>
                <a:spcPct val="100000"/>
              </a:lnSpc>
              <a:defRPr sz="1900" b="1" i="1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Title Text</a:t>
            </a:r>
          </a:p>
        </p:txBody>
      </p:sp>
      <p:sp>
        <p:nvSpPr>
          <p:cNvPr id="2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73537" y="6220478"/>
            <a:ext cx="328126" cy="27174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: Tw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Draft stamp"/>
          <p:cNvSpPr txBox="1"/>
          <p:nvPr/>
        </p:nvSpPr>
        <p:spPr>
          <a:xfrm>
            <a:off x="9273950" y="709612"/>
            <a:ext cx="2257650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10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Version 1.51 Allways under construction</a:t>
            </a:r>
          </a:p>
        </p:txBody>
      </p:sp>
      <p:sp>
        <p:nvSpPr>
          <p:cNvPr id="293" name="PwC Text"/>
          <p:cNvSpPr txBox="1"/>
          <p:nvPr/>
        </p:nvSpPr>
        <p:spPr>
          <a:xfrm>
            <a:off x="652462" y="6430962"/>
            <a:ext cx="200398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800"/>
              </a:lnSpc>
              <a:defRPr sz="7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PwC</a:t>
            </a:r>
          </a:p>
        </p:txBody>
      </p:sp>
      <p:sp>
        <p:nvSpPr>
          <p:cNvPr id="294" name="Report Date"/>
          <p:cNvSpPr txBox="1"/>
          <p:nvPr/>
        </p:nvSpPr>
        <p:spPr>
          <a:xfrm>
            <a:off x="10919010" y="6300787"/>
            <a:ext cx="61894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484120" indent="-726179" algn="r">
              <a:spcBef>
                <a:spcPts val="700"/>
              </a:spcBef>
              <a:defRPr sz="7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1 October 2011</a:t>
            </a:r>
          </a:p>
        </p:txBody>
      </p:sp>
      <p:sp>
        <p:nvSpPr>
          <p:cNvPr id="295" name="Frame Line"/>
          <p:cNvSpPr/>
          <p:nvPr/>
        </p:nvSpPr>
        <p:spPr>
          <a:xfrm flipV="1">
            <a:off x="461961" y="941387"/>
            <a:ext cx="11083927" cy="153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>
            <a:solidFill>
              <a:srgbClr val="A32020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296" name="Title Text"/>
          <p:cNvSpPr txBox="1">
            <a:spLocks noGrp="1"/>
          </p:cNvSpPr>
          <p:nvPr>
            <p:ph type="title"/>
          </p:nvPr>
        </p:nvSpPr>
        <p:spPr>
          <a:xfrm>
            <a:off x="642937" y="1008062"/>
            <a:ext cx="10906126" cy="808038"/>
          </a:xfrm>
          <a:prstGeom prst="rect">
            <a:avLst/>
          </a:prstGeom>
        </p:spPr>
        <p:txBody>
          <a:bodyPr lIns="0" tIns="0" rIns="0" bIns="0" anchor="t"/>
          <a:lstStyle>
            <a:lvl1pPr defTabSz="898525">
              <a:lnSpc>
                <a:spcPct val="100000"/>
              </a:lnSpc>
              <a:defRPr sz="1900" b="1" i="1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Title Text</a:t>
            </a:r>
          </a:p>
        </p:txBody>
      </p:sp>
      <p:sp>
        <p:nvSpPr>
          <p:cNvPr id="29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42851" y="1952512"/>
            <a:ext cx="5364480" cy="3896960"/>
          </a:xfrm>
          <a:prstGeom prst="rect">
            <a:avLst/>
          </a:prstGeom>
        </p:spPr>
        <p:txBody>
          <a:bodyPr lIns="0" tIns="0" rIns="0" bIns="0"/>
          <a:lstStyle>
            <a:lvl1pPr marL="342900" indent="-342900" defTabSz="898525">
              <a:lnSpc>
                <a:spcPct val="100000"/>
              </a:lnSpc>
              <a:spcBef>
                <a:spcPts val="500"/>
              </a:spcBef>
              <a:buClrTx/>
              <a:buSzTx/>
              <a:buNone/>
              <a:defRPr sz="1700">
                <a:latin typeface="+mj-lt"/>
                <a:ea typeface="+mj-ea"/>
                <a:cs typeface="+mj-cs"/>
                <a:sym typeface="Arial"/>
              </a:defRPr>
            </a:lvl1pPr>
            <a:lvl2pPr marL="233255" indent="-228493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•"/>
              <a:defRPr sz="1700">
                <a:latin typeface="+mj-lt"/>
                <a:ea typeface="+mj-ea"/>
                <a:cs typeface="+mj-cs"/>
                <a:sym typeface="Arial"/>
              </a:defRPr>
            </a:lvl2pPr>
            <a:lvl3pPr marL="461962" indent="-242886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-"/>
              <a:defRPr sz="1700">
                <a:latin typeface="+mj-lt"/>
                <a:ea typeface="+mj-ea"/>
                <a:cs typeface="+mj-cs"/>
                <a:sym typeface="Arial"/>
              </a:defRPr>
            </a:lvl3pPr>
            <a:lvl4pPr marL="649741" indent="-254453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◦"/>
              <a:defRPr sz="1700">
                <a:latin typeface="+mj-lt"/>
                <a:ea typeface="+mj-ea"/>
                <a:cs typeface="+mj-cs"/>
                <a:sym typeface="Arial"/>
              </a:defRPr>
            </a:lvl4pPr>
            <a:lvl5pPr marL="849652" indent="-244814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›"/>
              <a:defRPr sz="1700">
                <a:latin typeface="+mj-lt"/>
                <a:ea typeface="+mj-ea"/>
                <a:cs typeface="+mj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73537" y="6220478"/>
            <a:ext cx="328126" cy="27174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: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Draft stamp"/>
          <p:cNvSpPr txBox="1"/>
          <p:nvPr/>
        </p:nvSpPr>
        <p:spPr>
          <a:xfrm>
            <a:off x="9273950" y="709612"/>
            <a:ext cx="2257650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10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Version 1.51 Allways under construction</a:t>
            </a:r>
          </a:p>
        </p:txBody>
      </p:sp>
      <p:sp>
        <p:nvSpPr>
          <p:cNvPr id="306" name="PwC Text"/>
          <p:cNvSpPr txBox="1"/>
          <p:nvPr/>
        </p:nvSpPr>
        <p:spPr>
          <a:xfrm>
            <a:off x="652462" y="6430962"/>
            <a:ext cx="200398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800"/>
              </a:lnSpc>
              <a:defRPr sz="7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PwC</a:t>
            </a:r>
          </a:p>
        </p:txBody>
      </p:sp>
      <p:sp>
        <p:nvSpPr>
          <p:cNvPr id="307" name="Report Date"/>
          <p:cNvSpPr txBox="1"/>
          <p:nvPr/>
        </p:nvSpPr>
        <p:spPr>
          <a:xfrm>
            <a:off x="10919010" y="6300787"/>
            <a:ext cx="61894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484120" indent="-726179" algn="r">
              <a:spcBef>
                <a:spcPts val="700"/>
              </a:spcBef>
              <a:defRPr sz="7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1 October 2011</a:t>
            </a:r>
          </a:p>
        </p:txBody>
      </p:sp>
      <p:sp>
        <p:nvSpPr>
          <p:cNvPr id="308" name="Frame Line"/>
          <p:cNvSpPr/>
          <p:nvPr/>
        </p:nvSpPr>
        <p:spPr>
          <a:xfrm flipV="1">
            <a:off x="461961" y="941387"/>
            <a:ext cx="11083927" cy="153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>
            <a:solidFill>
              <a:srgbClr val="A32020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3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42851" y="1952512"/>
            <a:ext cx="3513514" cy="3896960"/>
          </a:xfrm>
          <a:prstGeom prst="rect">
            <a:avLst/>
          </a:prstGeom>
        </p:spPr>
        <p:txBody>
          <a:bodyPr lIns="0" tIns="0" rIns="0" bIns="0"/>
          <a:lstStyle>
            <a:lvl1pPr marL="342900" indent="-342900" defTabSz="898525">
              <a:lnSpc>
                <a:spcPct val="100000"/>
              </a:lnSpc>
              <a:spcBef>
                <a:spcPts val="500"/>
              </a:spcBef>
              <a:buClrTx/>
              <a:buSzTx/>
              <a:buNone/>
              <a:defRPr sz="1700">
                <a:latin typeface="+mj-lt"/>
                <a:ea typeface="+mj-ea"/>
                <a:cs typeface="+mj-cs"/>
                <a:sym typeface="Arial"/>
              </a:defRPr>
            </a:lvl1pPr>
            <a:lvl2pPr marL="233255" indent="-228493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•"/>
              <a:defRPr sz="1700">
                <a:latin typeface="+mj-lt"/>
                <a:ea typeface="+mj-ea"/>
                <a:cs typeface="+mj-cs"/>
                <a:sym typeface="Arial"/>
              </a:defRPr>
            </a:lvl2pPr>
            <a:lvl3pPr marL="461962" indent="-242886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-"/>
              <a:defRPr sz="1700">
                <a:latin typeface="+mj-lt"/>
                <a:ea typeface="+mj-ea"/>
                <a:cs typeface="+mj-cs"/>
                <a:sym typeface="Arial"/>
              </a:defRPr>
            </a:lvl3pPr>
            <a:lvl4pPr marL="649741" indent="-254453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◦"/>
              <a:defRPr sz="1700">
                <a:latin typeface="+mj-lt"/>
                <a:ea typeface="+mj-ea"/>
                <a:cs typeface="+mj-cs"/>
                <a:sym typeface="Arial"/>
              </a:defRPr>
            </a:lvl4pPr>
            <a:lvl5pPr marL="849652" indent="-244814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›"/>
              <a:defRPr sz="1700">
                <a:latin typeface="+mj-lt"/>
                <a:ea typeface="+mj-ea"/>
                <a:cs typeface="+mj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0" name="Title Text"/>
          <p:cNvSpPr txBox="1">
            <a:spLocks noGrp="1"/>
          </p:cNvSpPr>
          <p:nvPr>
            <p:ph type="title"/>
          </p:nvPr>
        </p:nvSpPr>
        <p:spPr>
          <a:xfrm>
            <a:off x="642937" y="1008062"/>
            <a:ext cx="10906126" cy="808038"/>
          </a:xfrm>
          <a:prstGeom prst="rect">
            <a:avLst/>
          </a:prstGeom>
        </p:spPr>
        <p:txBody>
          <a:bodyPr lIns="0" tIns="0" rIns="0" bIns="0" anchor="t"/>
          <a:lstStyle>
            <a:lvl1pPr defTabSz="898525">
              <a:lnSpc>
                <a:spcPct val="100000"/>
              </a:lnSpc>
              <a:defRPr sz="1900" b="1" i="1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Title Text</a:t>
            </a:r>
          </a:p>
        </p:txBody>
      </p:sp>
      <p:sp>
        <p:nvSpPr>
          <p:cNvPr id="3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73537" y="6220478"/>
            <a:ext cx="328126" cy="27174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: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Draft stamp"/>
          <p:cNvSpPr txBox="1"/>
          <p:nvPr/>
        </p:nvSpPr>
        <p:spPr>
          <a:xfrm>
            <a:off x="9273950" y="709612"/>
            <a:ext cx="2257650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10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Version 1.51 Allways under construction</a:t>
            </a:r>
          </a:p>
        </p:txBody>
      </p:sp>
      <p:sp>
        <p:nvSpPr>
          <p:cNvPr id="319" name="PwC Text"/>
          <p:cNvSpPr txBox="1"/>
          <p:nvPr/>
        </p:nvSpPr>
        <p:spPr>
          <a:xfrm>
            <a:off x="652462" y="6430962"/>
            <a:ext cx="200398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800"/>
              </a:lnSpc>
              <a:defRPr sz="7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PwC</a:t>
            </a:r>
          </a:p>
        </p:txBody>
      </p:sp>
      <p:sp>
        <p:nvSpPr>
          <p:cNvPr id="320" name="Report Date"/>
          <p:cNvSpPr txBox="1"/>
          <p:nvPr/>
        </p:nvSpPr>
        <p:spPr>
          <a:xfrm>
            <a:off x="10919010" y="6300787"/>
            <a:ext cx="61894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484120" indent="-726179" algn="r">
              <a:spcBef>
                <a:spcPts val="700"/>
              </a:spcBef>
              <a:defRPr sz="7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1 October 2011</a:t>
            </a:r>
          </a:p>
        </p:txBody>
      </p:sp>
      <p:sp>
        <p:nvSpPr>
          <p:cNvPr id="321" name="Frame Line"/>
          <p:cNvSpPr/>
          <p:nvPr/>
        </p:nvSpPr>
        <p:spPr>
          <a:xfrm flipV="1">
            <a:off x="461961" y="941387"/>
            <a:ext cx="11083927" cy="153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>
            <a:solidFill>
              <a:srgbClr val="A32020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3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42851" y="1952512"/>
            <a:ext cx="5364480" cy="1879901"/>
          </a:xfrm>
          <a:prstGeom prst="rect">
            <a:avLst/>
          </a:prstGeom>
        </p:spPr>
        <p:txBody>
          <a:bodyPr lIns="0" tIns="0" rIns="0" bIns="0"/>
          <a:lstStyle>
            <a:lvl1pPr marL="342900" indent="-342900" defTabSz="898525">
              <a:lnSpc>
                <a:spcPct val="100000"/>
              </a:lnSpc>
              <a:spcBef>
                <a:spcPts val="500"/>
              </a:spcBef>
              <a:buClrTx/>
              <a:buSzTx/>
              <a:buNone/>
              <a:defRPr sz="1700">
                <a:latin typeface="+mj-lt"/>
                <a:ea typeface="+mj-ea"/>
                <a:cs typeface="+mj-cs"/>
                <a:sym typeface="Arial"/>
              </a:defRPr>
            </a:lvl1pPr>
            <a:lvl2pPr marL="233255" indent="-228493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•"/>
              <a:defRPr sz="1700">
                <a:latin typeface="+mj-lt"/>
                <a:ea typeface="+mj-ea"/>
                <a:cs typeface="+mj-cs"/>
                <a:sym typeface="Arial"/>
              </a:defRPr>
            </a:lvl2pPr>
            <a:lvl3pPr marL="461962" indent="-242886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-"/>
              <a:defRPr sz="1700">
                <a:latin typeface="+mj-lt"/>
                <a:ea typeface="+mj-ea"/>
                <a:cs typeface="+mj-cs"/>
                <a:sym typeface="Arial"/>
              </a:defRPr>
            </a:lvl3pPr>
            <a:lvl4pPr marL="649741" indent="-254453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◦"/>
              <a:defRPr sz="1700">
                <a:latin typeface="+mj-lt"/>
                <a:ea typeface="+mj-ea"/>
                <a:cs typeface="+mj-cs"/>
                <a:sym typeface="Arial"/>
              </a:defRPr>
            </a:lvl4pPr>
            <a:lvl5pPr marL="849652" indent="-244814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›"/>
              <a:defRPr sz="1700">
                <a:latin typeface="+mj-lt"/>
                <a:ea typeface="+mj-ea"/>
                <a:cs typeface="+mj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3" name="Title Text"/>
          <p:cNvSpPr txBox="1">
            <a:spLocks noGrp="1"/>
          </p:cNvSpPr>
          <p:nvPr>
            <p:ph type="title"/>
          </p:nvPr>
        </p:nvSpPr>
        <p:spPr>
          <a:xfrm>
            <a:off x="642937" y="1008062"/>
            <a:ext cx="10906126" cy="808038"/>
          </a:xfrm>
          <a:prstGeom prst="rect">
            <a:avLst/>
          </a:prstGeom>
        </p:spPr>
        <p:txBody>
          <a:bodyPr lIns="0" tIns="0" rIns="0" bIns="0" anchor="t"/>
          <a:lstStyle>
            <a:lvl1pPr defTabSz="898525">
              <a:lnSpc>
                <a:spcPct val="100000"/>
              </a:lnSpc>
              <a:defRPr sz="1900" b="1" i="1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Title Text</a:t>
            </a:r>
          </a:p>
        </p:txBody>
      </p:sp>
      <p:sp>
        <p:nvSpPr>
          <p:cNvPr id="3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73537" y="6220478"/>
            <a:ext cx="328126" cy="27174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: Long Top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Draft stamp"/>
          <p:cNvSpPr txBox="1"/>
          <p:nvPr/>
        </p:nvSpPr>
        <p:spPr>
          <a:xfrm>
            <a:off x="9273950" y="709612"/>
            <a:ext cx="2257650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10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Version 1.51 Allways under construction</a:t>
            </a:r>
          </a:p>
        </p:txBody>
      </p:sp>
      <p:sp>
        <p:nvSpPr>
          <p:cNvPr id="332" name="PwC Text"/>
          <p:cNvSpPr txBox="1"/>
          <p:nvPr/>
        </p:nvSpPr>
        <p:spPr>
          <a:xfrm>
            <a:off x="652462" y="6430962"/>
            <a:ext cx="200398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800"/>
              </a:lnSpc>
              <a:defRPr sz="7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PwC</a:t>
            </a:r>
          </a:p>
        </p:txBody>
      </p:sp>
      <p:sp>
        <p:nvSpPr>
          <p:cNvPr id="333" name="Report Date"/>
          <p:cNvSpPr txBox="1"/>
          <p:nvPr/>
        </p:nvSpPr>
        <p:spPr>
          <a:xfrm>
            <a:off x="10919010" y="6300787"/>
            <a:ext cx="61894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484120" indent="-726179" algn="r">
              <a:spcBef>
                <a:spcPts val="700"/>
              </a:spcBef>
              <a:defRPr sz="7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1 October 2011</a:t>
            </a:r>
          </a:p>
        </p:txBody>
      </p:sp>
      <p:sp>
        <p:nvSpPr>
          <p:cNvPr id="334" name="Frame Line"/>
          <p:cNvSpPr/>
          <p:nvPr/>
        </p:nvSpPr>
        <p:spPr>
          <a:xfrm flipV="1">
            <a:off x="461961" y="941387"/>
            <a:ext cx="11083927" cy="153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>
            <a:solidFill>
              <a:srgbClr val="A32020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335" name="Title Text"/>
          <p:cNvSpPr txBox="1">
            <a:spLocks noGrp="1"/>
          </p:cNvSpPr>
          <p:nvPr>
            <p:ph type="title"/>
          </p:nvPr>
        </p:nvSpPr>
        <p:spPr>
          <a:xfrm>
            <a:off x="642937" y="1008062"/>
            <a:ext cx="10906126" cy="808038"/>
          </a:xfrm>
          <a:prstGeom prst="rect">
            <a:avLst/>
          </a:prstGeom>
        </p:spPr>
        <p:txBody>
          <a:bodyPr lIns="0" tIns="0" rIns="0" bIns="0" anchor="t"/>
          <a:lstStyle>
            <a:lvl1pPr defTabSz="898525">
              <a:lnSpc>
                <a:spcPct val="100000"/>
              </a:lnSpc>
              <a:defRPr sz="1900" b="1" i="1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Title Text</a:t>
            </a:r>
          </a:p>
        </p:txBody>
      </p:sp>
      <p:sp>
        <p:nvSpPr>
          <p:cNvPr id="33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42851" y="1952512"/>
            <a:ext cx="10906298" cy="1879901"/>
          </a:xfrm>
          <a:prstGeom prst="rect">
            <a:avLst/>
          </a:prstGeom>
        </p:spPr>
        <p:txBody>
          <a:bodyPr lIns="0" tIns="0" rIns="0" bIns="0"/>
          <a:lstStyle>
            <a:lvl1pPr marL="342900" indent="-342900" defTabSz="898525">
              <a:lnSpc>
                <a:spcPct val="100000"/>
              </a:lnSpc>
              <a:spcBef>
                <a:spcPts val="500"/>
              </a:spcBef>
              <a:buClrTx/>
              <a:buSzTx/>
              <a:buNone/>
              <a:defRPr sz="1700">
                <a:latin typeface="+mj-lt"/>
                <a:ea typeface="+mj-ea"/>
                <a:cs typeface="+mj-cs"/>
                <a:sym typeface="Arial"/>
              </a:defRPr>
            </a:lvl1pPr>
            <a:lvl2pPr marL="233255" indent="-228493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•"/>
              <a:defRPr sz="1700">
                <a:latin typeface="+mj-lt"/>
                <a:ea typeface="+mj-ea"/>
                <a:cs typeface="+mj-cs"/>
                <a:sym typeface="Arial"/>
              </a:defRPr>
            </a:lvl2pPr>
            <a:lvl3pPr marL="461962" indent="-242886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-"/>
              <a:defRPr sz="1700">
                <a:latin typeface="+mj-lt"/>
                <a:ea typeface="+mj-ea"/>
                <a:cs typeface="+mj-cs"/>
                <a:sym typeface="Arial"/>
              </a:defRPr>
            </a:lvl3pPr>
            <a:lvl4pPr marL="649741" indent="-254453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◦"/>
              <a:defRPr sz="1700">
                <a:latin typeface="+mj-lt"/>
                <a:ea typeface="+mj-ea"/>
                <a:cs typeface="+mj-cs"/>
                <a:sym typeface="Arial"/>
              </a:defRPr>
            </a:lvl4pPr>
            <a:lvl5pPr marL="849652" indent="-244814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›"/>
              <a:defRPr sz="1700">
                <a:latin typeface="+mj-lt"/>
                <a:ea typeface="+mj-ea"/>
                <a:cs typeface="+mj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73537" y="6220478"/>
            <a:ext cx="328126" cy="27174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: Long Bottom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Draft stamp"/>
          <p:cNvSpPr txBox="1"/>
          <p:nvPr/>
        </p:nvSpPr>
        <p:spPr>
          <a:xfrm>
            <a:off x="9273950" y="709612"/>
            <a:ext cx="2257650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10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Version 1.51 Allways under construction</a:t>
            </a:r>
          </a:p>
        </p:txBody>
      </p:sp>
      <p:sp>
        <p:nvSpPr>
          <p:cNvPr id="345" name="PwC Text"/>
          <p:cNvSpPr txBox="1"/>
          <p:nvPr/>
        </p:nvSpPr>
        <p:spPr>
          <a:xfrm>
            <a:off x="652462" y="6430962"/>
            <a:ext cx="200398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800"/>
              </a:lnSpc>
              <a:defRPr sz="7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PwC</a:t>
            </a:r>
          </a:p>
        </p:txBody>
      </p:sp>
      <p:sp>
        <p:nvSpPr>
          <p:cNvPr id="346" name="Report Date"/>
          <p:cNvSpPr txBox="1"/>
          <p:nvPr/>
        </p:nvSpPr>
        <p:spPr>
          <a:xfrm>
            <a:off x="10919010" y="6300787"/>
            <a:ext cx="61894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484120" indent="-726179" algn="r">
              <a:spcBef>
                <a:spcPts val="700"/>
              </a:spcBef>
              <a:defRPr sz="7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1 October 2011</a:t>
            </a:r>
          </a:p>
        </p:txBody>
      </p:sp>
      <p:sp>
        <p:nvSpPr>
          <p:cNvPr id="347" name="Frame Line"/>
          <p:cNvSpPr/>
          <p:nvPr/>
        </p:nvSpPr>
        <p:spPr>
          <a:xfrm flipV="1">
            <a:off x="461961" y="941387"/>
            <a:ext cx="11083927" cy="153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>
            <a:solidFill>
              <a:srgbClr val="A32020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348" name="Title Text"/>
          <p:cNvSpPr txBox="1">
            <a:spLocks noGrp="1"/>
          </p:cNvSpPr>
          <p:nvPr>
            <p:ph type="title"/>
          </p:nvPr>
        </p:nvSpPr>
        <p:spPr>
          <a:xfrm>
            <a:off x="642937" y="1008062"/>
            <a:ext cx="10906126" cy="808038"/>
          </a:xfrm>
          <a:prstGeom prst="rect">
            <a:avLst/>
          </a:prstGeom>
        </p:spPr>
        <p:txBody>
          <a:bodyPr lIns="0" tIns="0" rIns="0" bIns="0" anchor="t"/>
          <a:lstStyle>
            <a:lvl1pPr defTabSz="898525">
              <a:lnSpc>
                <a:spcPct val="100000"/>
              </a:lnSpc>
              <a:defRPr sz="1900" b="1" i="1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Title Text</a:t>
            </a:r>
          </a:p>
        </p:txBody>
      </p:sp>
      <p:sp>
        <p:nvSpPr>
          <p:cNvPr id="3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42850" y="1952512"/>
            <a:ext cx="5364480" cy="1879901"/>
          </a:xfrm>
          <a:prstGeom prst="rect">
            <a:avLst/>
          </a:prstGeom>
        </p:spPr>
        <p:txBody>
          <a:bodyPr lIns="0" tIns="0" rIns="0" bIns="0"/>
          <a:lstStyle>
            <a:lvl1pPr marL="342900" indent="-342900" defTabSz="898525">
              <a:lnSpc>
                <a:spcPct val="100000"/>
              </a:lnSpc>
              <a:spcBef>
                <a:spcPts val="500"/>
              </a:spcBef>
              <a:buClrTx/>
              <a:buSzTx/>
              <a:buNone/>
              <a:defRPr sz="1700">
                <a:latin typeface="+mj-lt"/>
                <a:ea typeface="+mj-ea"/>
                <a:cs typeface="+mj-cs"/>
                <a:sym typeface="Arial"/>
              </a:defRPr>
            </a:lvl1pPr>
            <a:lvl2pPr marL="233255" indent="-228493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•"/>
              <a:defRPr sz="1700">
                <a:latin typeface="+mj-lt"/>
                <a:ea typeface="+mj-ea"/>
                <a:cs typeface="+mj-cs"/>
                <a:sym typeface="Arial"/>
              </a:defRPr>
            </a:lvl2pPr>
            <a:lvl3pPr marL="461962" indent="-242886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-"/>
              <a:defRPr sz="1700">
                <a:latin typeface="+mj-lt"/>
                <a:ea typeface="+mj-ea"/>
                <a:cs typeface="+mj-cs"/>
                <a:sym typeface="Arial"/>
              </a:defRPr>
            </a:lvl3pPr>
            <a:lvl4pPr marL="649741" indent="-254453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◦"/>
              <a:defRPr sz="1700">
                <a:latin typeface="+mj-lt"/>
                <a:ea typeface="+mj-ea"/>
                <a:cs typeface="+mj-cs"/>
                <a:sym typeface="Arial"/>
              </a:defRPr>
            </a:lvl4pPr>
            <a:lvl5pPr marL="849652" indent="-244814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›"/>
              <a:defRPr sz="1700">
                <a:latin typeface="+mj-lt"/>
                <a:ea typeface="+mj-ea"/>
                <a:cs typeface="+mj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73537" y="6220478"/>
            <a:ext cx="328126" cy="27174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: S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Draft stamp"/>
          <p:cNvSpPr txBox="1"/>
          <p:nvPr/>
        </p:nvSpPr>
        <p:spPr>
          <a:xfrm>
            <a:off x="9273950" y="709612"/>
            <a:ext cx="2257650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10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Version 1.51 Allways under construction</a:t>
            </a:r>
          </a:p>
        </p:txBody>
      </p:sp>
      <p:sp>
        <p:nvSpPr>
          <p:cNvPr id="358" name="PwC Text"/>
          <p:cNvSpPr txBox="1"/>
          <p:nvPr/>
        </p:nvSpPr>
        <p:spPr>
          <a:xfrm>
            <a:off x="652462" y="6430962"/>
            <a:ext cx="200398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800"/>
              </a:lnSpc>
              <a:defRPr sz="7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PwC</a:t>
            </a:r>
          </a:p>
        </p:txBody>
      </p:sp>
      <p:sp>
        <p:nvSpPr>
          <p:cNvPr id="359" name="Report Date"/>
          <p:cNvSpPr txBox="1"/>
          <p:nvPr/>
        </p:nvSpPr>
        <p:spPr>
          <a:xfrm>
            <a:off x="10919010" y="6300787"/>
            <a:ext cx="61894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484120" indent="-726179" algn="r">
              <a:spcBef>
                <a:spcPts val="700"/>
              </a:spcBef>
              <a:defRPr sz="7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1 October 2011</a:t>
            </a:r>
          </a:p>
        </p:txBody>
      </p:sp>
      <p:sp>
        <p:nvSpPr>
          <p:cNvPr id="360" name="Frame Line"/>
          <p:cNvSpPr/>
          <p:nvPr/>
        </p:nvSpPr>
        <p:spPr>
          <a:xfrm flipV="1">
            <a:off x="461961" y="941387"/>
            <a:ext cx="11083927" cy="153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>
            <a:solidFill>
              <a:srgbClr val="A32020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36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42851" y="1952512"/>
            <a:ext cx="3513514" cy="1879901"/>
          </a:xfrm>
          <a:prstGeom prst="rect">
            <a:avLst/>
          </a:prstGeom>
        </p:spPr>
        <p:txBody>
          <a:bodyPr lIns="0" tIns="0" rIns="0" bIns="0"/>
          <a:lstStyle>
            <a:lvl1pPr marL="342900" indent="-342900" defTabSz="898525">
              <a:lnSpc>
                <a:spcPct val="100000"/>
              </a:lnSpc>
              <a:spcBef>
                <a:spcPts val="500"/>
              </a:spcBef>
              <a:buClrTx/>
              <a:buSzTx/>
              <a:buNone/>
              <a:defRPr sz="1700">
                <a:latin typeface="+mj-lt"/>
                <a:ea typeface="+mj-ea"/>
                <a:cs typeface="+mj-cs"/>
                <a:sym typeface="Arial"/>
              </a:defRPr>
            </a:lvl1pPr>
            <a:lvl2pPr marL="233255" indent="-228493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•"/>
              <a:defRPr sz="1700">
                <a:latin typeface="+mj-lt"/>
                <a:ea typeface="+mj-ea"/>
                <a:cs typeface="+mj-cs"/>
                <a:sym typeface="Arial"/>
              </a:defRPr>
            </a:lvl2pPr>
            <a:lvl3pPr marL="461962" indent="-242886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-"/>
              <a:defRPr sz="1700">
                <a:latin typeface="+mj-lt"/>
                <a:ea typeface="+mj-ea"/>
                <a:cs typeface="+mj-cs"/>
                <a:sym typeface="Arial"/>
              </a:defRPr>
            </a:lvl3pPr>
            <a:lvl4pPr marL="649741" indent="-254453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◦"/>
              <a:defRPr sz="1700">
                <a:latin typeface="+mj-lt"/>
                <a:ea typeface="+mj-ea"/>
                <a:cs typeface="+mj-cs"/>
                <a:sym typeface="Arial"/>
              </a:defRPr>
            </a:lvl4pPr>
            <a:lvl5pPr marL="849652" indent="-244814" defTabSz="898525">
              <a:lnSpc>
                <a:spcPct val="100000"/>
              </a:lnSpc>
              <a:spcBef>
                <a:spcPts val="500"/>
              </a:spcBef>
              <a:buClrTx/>
              <a:buSzPct val="100000"/>
              <a:buChar char="›"/>
              <a:defRPr sz="1700">
                <a:latin typeface="+mj-lt"/>
                <a:ea typeface="+mj-ea"/>
                <a:cs typeface="+mj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2" name="Title Text"/>
          <p:cNvSpPr txBox="1">
            <a:spLocks noGrp="1"/>
          </p:cNvSpPr>
          <p:nvPr>
            <p:ph type="title"/>
          </p:nvPr>
        </p:nvSpPr>
        <p:spPr>
          <a:xfrm>
            <a:off x="642937" y="1008062"/>
            <a:ext cx="10906126" cy="808038"/>
          </a:xfrm>
          <a:prstGeom prst="rect">
            <a:avLst/>
          </a:prstGeom>
        </p:spPr>
        <p:txBody>
          <a:bodyPr lIns="0" tIns="0" rIns="0" bIns="0" anchor="t"/>
          <a:lstStyle>
            <a:lvl1pPr defTabSz="898525">
              <a:lnSpc>
                <a:spcPct val="100000"/>
              </a:lnSpc>
              <a:defRPr sz="1900" b="1" i="1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Title Text</a:t>
            </a:r>
          </a:p>
        </p:txBody>
      </p:sp>
      <p:sp>
        <p:nvSpPr>
          <p:cNvPr id="3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73537" y="6220478"/>
            <a:ext cx="328126" cy="27174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Draft stamp"/>
          <p:cNvSpPr txBox="1"/>
          <p:nvPr/>
        </p:nvSpPr>
        <p:spPr>
          <a:xfrm>
            <a:off x="9273950" y="709612"/>
            <a:ext cx="2257650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10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Version 1.51 Allways under construction</a:t>
            </a:r>
          </a:p>
        </p:txBody>
      </p:sp>
      <p:sp>
        <p:nvSpPr>
          <p:cNvPr id="371" name="PwC Text"/>
          <p:cNvSpPr txBox="1"/>
          <p:nvPr/>
        </p:nvSpPr>
        <p:spPr>
          <a:xfrm>
            <a:off x="652462" y="6430962"/>
            <a:ext cx="200398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800"/>
              </a:lnSpc>
              <a:defRPr sz="7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PwC</a:t>
            </a:r>
          </a:p>
        </p:txBody>
      </p:sp>
      <p:sp>
        <p:nvSpPr>
          <p:cNvPr id="372" name="Report Date"/>
          <p:cNvSpPr txBox="1"/>
          <p:nvPr/>
        </p:nvSpPr>
        <p:spPr>
          <a:xfrm>
            <a:off x="10919010" y="6300787"/>
            <a:ext cx="61894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484120" indent="-726179" algn="r">
              <a:spcBef>
                <a:spcPts val="700"/>
              </a:spcBef>
              <a:defRPr sz="7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1 October 2011</a:t>
            </a:r>
          </a:p>
        </p:txBody>
      </p:sp>
      <p:sp>
        <p:nvSpPr>
          <p:cNvPr id="373" name="Frame Line"/>
          <p:cNvSpPr/>
          <p:nvPr/>
        </p:nvSpPr>
        <p:spPr>
          <a:xfrm flipV="1">
            <a:off x="461961" y="941387"/>
            <a:ext cx="11083927" cy="153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>
            <a:solidFill>
              <a:srgbClr val="A32020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374" name="Title Text"/>
          <p:cNvSpPr txBox="1">
            <a:spLocks noGrp="1"/>
          </p:cNvSpPr>
          <p:nvPr>
            <p:ph type="title"/>
          </p:nvPr>
        </p:nvSpPr>
        <p:spPr>
          <a:xfrm>
            <a:off x="642937" y="1008062"/>
            <a:ext cx="10906126" cy="808038"/>
          </a:xfrm>
          <a:prstGeom prst="rect">
            <a:avLst/>
          </a:prstGeom>
        </p:spPr>
        <p:txBody>
          <a:bodyPr lIns="0" tIns="0" rIns="0" bIns="0" anchor="t"/>
          <a:lstStyle>
            <a:lvl1pPr defTabSz="898525">
              <a:lnSpc>
                <a:spcPct val="100000"/>
              </a:lnSpc>
              <a:defRPr sz="1900" b="1" i="1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Title Text</a:t>
            </a:r>
          </a:p>
        </p:txBody>
      </p:sp>
      <p:sp>
        <p:nvSpPr>
          <p:cNvPr id="3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73537" y="6220478"/>
            <a:ext cx="328126" cy="27174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73537" y="6220478"/>
            <a:ext cx="328126" cy="27174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: Title Only No Header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Frame Line"/>
          <p:cNvSpPr/>
          <p:nvPr/>
        </p:nvSpPr>
        <p:spPr>
          <a:xfrm flipV="1">
            <a:off x="461961" y="941387"/>
            <a:ext cx="11083927" cy="153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>
            <a:solidFill>
              <a:srgbClr val="A32020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390" name="Title Text"/>
          <p:cNvSpPr txBox="1">
            <a:spLocks noGrp="1"/>
          </p:cNvSpPr>
          <p:nvPr>
            <p:ph type="title"/>
          </p:nvPr>
        </p:nvSpPr>
        <p:spPr>
          <a:xfrm>
            <a:off x="642937" y="1008062"/>
            <a:ext cx="10906126" cy="808038"/>
          </a:xfrm>
          <a:prstGeom prst="rect">
            <a:avLst/>
          </a:prstGeom>
        </p:spPr>
        <p:txBody>
          <a:bodyPr lIns="0" tIns="0" rIns="0" bIns="0" anchor="t"/>
          <a:lstStyle>
            <a:lvl1pPr defTabSz="898525">
              <a:lnSpc>
                <a:spcPct val="100000"/>
              </a:lnSpc>
              <a:defRPr sz="1900" b="1" i="1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Title Text</a:t>
            </a:r>
          </a:p>
        </p:txBody>
      </p:sp>
      <p:sp>
        <p:nvSpPr>
          <p:cNvPr id="3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73537" y="6220478"/>
            <a:ext cx="328126" cy="27174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wC Text"/>
          <p:cNvSpPr txBox="1"/>
          <p:nvPr/>
        </p:nvSpPr>
        <p:spPr>
          <a:xfrm>
            <a:off x="652462" y="6430962"/>
            <a:ext cx="200398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800"/>
              </a:lnSpc>
              <a:defRPr sz="7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PwC</a:t>
            </a:r>
          </a:p>
        </p:txBody>
      </p:sp>
      <p:sp>
        <p:nvSpPr>
          <p:cNvPr id="399" name="Report Date"/>
          <p:cNvSpPr txBox="1"/>
          <p:nvPr/>
        </p:nvSpPr>
        <p:spPr>
          <a:xfrm>
            <a:off x="10919010" y="6300787"/>
            <a:ext cx="61894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484120" indent="-726179" algn="r">
              <a:spcBef>
                <a:spcPts val="700"/>
              </a:spcBef>
              <a:defRPr sz="7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1 October 2011</a:t>
            </a:r>
          </a:p>
        </p:txBody>
      </p:sp>
      <p:sp>
        <p:nvSpPr>
          <p:cNvPr id="400" name="Frame Line"/>
          <p:cNvSpPr/>
          <p:nvPr/>
        </p:nvSpPr>
        <p:spPr>
          <a:xfrm flipV="1">
            <a:off x="461961" y="941387"/>
            <a:ext cx="11083927" cy="153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>
            <a:solidFill>
              <a:srgbClr val="A32020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40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42851" y="1008529"/>
            <a:ext cx="10906298" cy="403414"/>
          </a:xfrm>
          <a:prstGeom prst="rect">
            <a:avLst/>
          </a:prstGeom>
        </p:spPr>
        <p:txBody>
          <a:bodyPr lIns="0" tIns="0" rIns="0" bIns="0"/>
          <a:lstStyle>
            <a:lvl1pPr marL="0" indent="0" defTabSz="898525">
              <a:lnSpc>
                <a:spcPct val="100000"/>
              </a:lnSpc>
              <a:spcBef>
                <a:spcPts val="500"/>
              </a:spcBef>
              <a:buClrTx/>
              <a:buSzTx/>
              <a:buNone/>
              <a:defRPr sz="2800">
                <a:latin typeface="Georgia"/>
                <a:ea typeface="Georgia"/>
                <a:cs typeface="Georgia"/>
                <a:sym typeface="Georgia"/>
              </a:defRPr>
            </a:lvl1pPr>
            <a:lvl2pPr marL="0" indent="0" defTabSz="898525">
              <a:lnSpc>
                <a:spcPct val="100000"/>
              </a:lnSpc>
              <a:spcBef>
                <a:spcPts val="500"/>
              </a:spcBef>
              <a:buClrTx/>
              <a:buSzTx/>
              <a:buNone/>
              <a:defRPr sz="2800">
                <a:latin typeface="Georgia"/>
                <a:ea typeface="Georgia"/>
                <a:cs typeface="Georgia"/>
                <a:sym typeface="Georgia"/>
              </a:defRPr>
            </a:lvl2pPr>
            <a:lvl3pPr marL="0" indent="0" defTabSz="898525">
              <a:lnSpc>
                <a:spcPct val="100000"/>
              </a:lnSpc>
              <a:spcBef>
                <a:spcPts val="500"/>
              </a:spcBef>
              <a:buClrTx/>
              <a:buSzTx/>
              <a:buNone/>
              <a:defRPr sz="2800">
                <a:latin typeface="Georgia"/>
                <a:ea typeface="Georgia"/>
                <a:cs typeface="Georgia"/>
                <a:sym typeface="Georgia"/>
              </a:defRPr>
            </a:lvl3pPr>
            <a:lvl4pPr marL="0" indent="0" defTabSz="898525">
              <a:lnSpc>
                <a:spcPct val="100000"/>
              </a:lnSpc>
              <a:spcBef>
                <a:spcPts val="500"/>
              </a:spcBef>
              <a:buClrTx/>
              <a:buSzTx/>
              <a:buNone/>
              <a:defRPr sz="2800">
                <a:latin typeface="Georgia"/>
                <a:ea typeface="Georgia"/>
                <a:cs typeface="Georgia"/>
                <a:sym typeface="Georgia"/>
              </a:defRPr>
            </a:lvl4pPr>
            <a:lvl5pPr marL="0" indent="0" defTabSz="898525">
              <a:lnSpc>
                <a:spcPct val="100000"/>
              </a:lnSpc>
              <a:spcBef>
                <a:spcPts val="500"/>
              </a:spcBef>
              <a:buClrTx/>
              <a:buSzTx/>
              <a:buNone/>
              <a:defRPr sz="2800"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2" name="Title Text"/>
          <p:cNvSpPr txBox="1">
            <a:spLocks noGrp="1"/>
          </p:cNvSpPr>
          <p:nvPr>
            <p:ph type="title"/>
          </p:nvPr>
        </p:nvSpPr>
        <p:spPr>
          <a:xfrm>
            <a:off x="642851" y="1420010"/>
            <a:ext cx="10906298" cy="434511"/>
          </a:xfrm>
          <a:prstGeom prst="rect">
            <a:avLst/>
          </a:prstGeom>
        </p:spPr>
        <p:txBody>
          <a:bodyPr lIns="0" tIns="0" rIns="0" bIns="0" anchor="t"/>
          <a:lstStyle>
            <a:lvl1pPr defTabSz="898525">
              <a:lnSpc>
                <a:spcPct val="100000"/>
              </a:lnSpc>
              <a:defRPr sz="2800" b="1" i="1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Title Text</a:t>
            </a:r>
          </a:p>
        </p:txBody>
      </p:sp>
      <p:sp>
        <p:nvSpPr>
          <p:cNvPr id="4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73537" y="6220478"/>
            <a:ext cx="328126" cy="27174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ppendix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wC Text"/>
          <p:cNvSpPr txBox="1"/>
          <p:nvPr/>
        </p:nvSpPr>
        <p:spPr>
          <a:xfrm>
            <a:off x="652462" y="6430962"/>
            <a:ext cx="200398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800"/>
              </a:lnSpc>
              <a:defRPr sz="7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PwC</a:t>
            </a:r>
          </a:p>
        </p:txBody>
      </p:sp>
      <p:sp>
        <p:nvSpPr>
          <p:cNvPr id="411" name="Report Date"/>
          <p:cNvSpPr txBox="1"/>
          <p:nvPr/>
        </p:nvSpPr>
        <p:spPr>
          <a:xfrm>
            <a:off x="10919010" y="6300787"/>
            <a:ext cx="61894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484120" indent="-726179" algn="r">
              <a:spcBef>
                <a:spcPts val="700"/>
              </a:spcBef>
              <a:defRPr sz="7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1 October 2011</a:t>
            </a:r>
          </a:p>
        </p:txBody>
      </p:sp>
      <p:sp>
        <p:nvSpPr>
          <p:cNvPr id="412" name="Frame Line"/>
          <p:cNvSpPr/>
          <p:nvPr/>
        </p:nvSpPr>
        <p:spPr>
          <a:xfrm flipV="1">
            <a:off x="461961" y="941387"/>
            <a:ext cx="11083927" cy="153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>
            <a:solidFill>
              <a:srgbClr val="A32020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4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42851" y="1008529"/>
            <a:ext cx="10906298" cy="403414"/>
          </a:xfrm>
          <a:prstGeom prst="rect">
            <a:avLst/>
          </a:prstGeom>
        </p:spPr>
        <p:txBody>
          <a:bodyPr lIns="0" tIns="0" rIns="0" bIns="0"/>
          <a:lstStyle>
            <a:lvl1pPr marL="0" indent="0" defTabSz="898525">
              <a:lnSpc>
                <a:spcPct val="100000"/>
              </a:lnSpc>
              <a:spcBef>
                <a:spcPts val="500"/>
              </a:spcBef>
              <a:buClrTx/>
              <a:buSzTx/>
              <a:buNone/>
              <a:defRPr sz="2800">
                <a:latin typeface="Georgia"/>
                <a:ea typeface="Georgia"/>
                <a:cs typeface="Georgia"/>
                <a:sym typeface="Georgia"/>
              </a:defRPr>
            </a:lvl1pPr>
            <a:lvl2pPr marL="0" indent="0" defTabSz="898525">
              <a:lnSpc>
                <a:spcPct val="100000"/>
              </a:lnSpc>
              <a:spcBef>
                <a:spcPts val="500"/>
              </a:spcBef>
              <a:buClrTx/>
              <a:buSzTx/>
              <a:buNone/>
              <a:defRPr sz="2800">
                <a:latin typeface="Georgia"/>
                <a:ea typeface="Georgia"/>
                <a:cs typeface="Georgia"/>
                <a:sym typeface="Georgia"/>
              </a:defRPr>
            </a:lvl2pPr>
            <a:lvl3pPr marL="0" indent="0" defTabSz="898525">
              <a:lnSpc>
                <a:spcPct val="100000"/>
              </a:lnSpc>
              <a:spcBef>
                <a:spcPts val="500"/>
              </a:spcBef>
              <a:buClrTx/>
              <a:buSzTx/>
              <a:buNone/>
              <a:defRPr sz="2800">
                <a:latin typeface="Georgia"/>
                <a:ea typeface="Georgia"/>
                <a:cs typeface="Georgia"/>
                <a:sym typeface="Georgia"/>
              </a:defRPr>
            </a:lvl3pPr>
            <a:lvl4pPr marL="0" indent="0" defTabSz="898525">
              <a:lnSpc>
                <a:spcPct val="100000"/>
              </a:lnSpc>
              <a:spcBef>
                <a:spcPts val="500"/>
              </a:spcBef>
              <a:buClrTx/>
              <a:buSzTx/>
              <a:buNone/>
              <a:defRPr sz="2800">
                <a:latin typeface="Georgia"/>
                <a:ea typeface="Georgia"/>
                <a:cs typeface="Georgia"/>
                <a:sym typeface="Georgia"/>
              </a:defRPr>
            </a:lvl4pPr>
            <a:lvl5pPr marL="0" indent="0" defTabSz="898525">
              <a:lnSpc>
                <a:spcPct val="100000"/>
              </a:lnSpc>
              <a:spcBef>
                <a:spcPts val="500"/>
              </a:spcBef>
              <a:buClrTx/>
              <a:buSzTx/>
              <a:buNone/>
              <a:defRPr sz="2800"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4" name="Title Text"/>
          <p:cNvSpPr txBox="1">
            <a:spLocks noGrp="1"/>
          </p:cNvSpPr>
          <p:nvPr>
            <p:ph type="title"/>
          </p:nvPr>
        </p:nvSpPr>
        <p:spPr>
          <a:xfrm>
            <a:off x="642851" y="1420010"/>
            <a:ext cx="10906298" cy="434511"/>
          </a:xfrm>
          <a:prstGeom prst="rect">
            <a:avLst/>
          </a:prstGeom>
        </p:spPr>
        <p:txBody>
          <a:bodyPr lIns="0" tIns="0" rIns="0" bIns="0" anchor="t"/>
          <a:lstStyle>
            <a:lvl1pPr defTabSz="898525">
              <a:lnSpc>
                <a:spcPct val="100000"/>
              </a:lnSpc>
              <a:defRPr sz="2800" b="1" i="1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Title Text</a:t>
            </a:r>
          </a:p>
        </p:txBody>
      </p:sp>
      <p:sp>
        <p:nvSpPr>
          <p:cNvPr id="4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73537" y="6220478"/>
            <a:ext cx="328126" cy="27174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3"/>
          <p:cNvSpPr/>
          <p:nvPr/>
        </p:nvSpPr>
        <p:spPr>
          <a:xfrm>
            <a:off x="0" y="5733255"/>
            <a:ext cx="12192000" cy="1124745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2167127" y="1225296"/>
            <a:ext cx="9281161" cy="352044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65774" y="5020054"/>
            <a:ext cx="9052560" cy="106680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 marL="0" indent="0">
              <a:buClrTx/>
              <a:buSzTx/>
              <a:buNone/>
            </a:lvl2pPr>
            <a:lvl3pPr marL="0" indent="0">
              <a:buClrTx/>
              <a:buSzTx/>
              <a:buNone/>
            </a:lvl3pPr>
            <a:lvl4pPr marL="0" indent="0">
              <a:buClrTx/>
              <a:buSzTx/>
              <a:buNone/>
            </a:lvl4pPr>
            <a:lvl5pPr marL="0" indent="0">
              <a:buClrTx/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426" y="2640207"/>
            <a:ext cx="552111" cy="45204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Title Text"/>
          <p:cNvSpPr txBox="1">
            <a:spLocks noGrp="1"/>
          </p:cNvSpPr>
          <p:nvPr>
            <p:ph type="title"/>
          </p:nvPr>
        </p:nvSpPr>
        <p:spPr>
          <a:xfrm>
            <a:off x="642937" y="1008062"/>
            <a:ext cx="10906126" cy="808038"/>
          </a:xfrm>
          <a:prstGeom prst="rect">
            <a:avLst/>
          </a:prstGeom>
        </p:spPr>
        <p:txBody>
          <a:bodyPr lIns="0" tIns="0" rIns="0" bIns="0" anchor="t"/>
          <a:lstStyle>
            <a:lvl1pPr defTabSz="898525">
              <a:lnSpc>
                <a:spcPct val="100000"/>
              </a:lnSpc>
              <a:defRPr sz="1900" b="1" i="1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Title Text</a:t>
            </a:r>
          </a:p>
        </p:txBody>
      </p:sp>
      <p:sp>
        <p:nvSpPr>
          <p:cNvPr id="4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1815" y="1009650"/>
            <a:ext cx="11672277" cy="35084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 defTabSz="898525">
              <a:lnSpc>
                <a:spcPct val="100000"/>
              </a:lnSpc>
              <a:spcBef>
                <a:spcPts val="500"/>
              </a:spcBef>
              <a:buClrTx/>
              <a:buSzTx/>
              <a:buNone/>
              <a:defRPr sz="1700">
                <a:latin typeface="+mj-lt"/>
                <a:ea typeface="+mj-ea"/>
                <a:cs typeface="+mj-cs"/>
                <a:sym typeface="Arial"/>
              </a:defRPr>
            </a:lvl1pPr>
            <a:lvl2pPr marL="342900" indent="-338136" defTabSz="898525">
              <a:lnSpc>
                <a:spcPct val="100000"/>
              </a:lnSpc>
              <a:spcBef>
                <a:spcPts val="500"/>
              </a:spcBef>
              <a:buClrTx/>
              <a:buSzTx/>
              <a:buNone/>
              <a:defRPr sz="1700">
                <a:latin typeface="+mj-lt"/>
                <a:ea typeface="+mj-ea"/>
                <a:cs typeface="+mj-cs"/>
                <a:sym typeface="Arial"/>
              </a:defRPr>
            </a:lvl2pPr>
            <a:lvl3pPr marL="342900" indent="-123825" defTabSz="898525">
              <a:lnSpc>
                <a:spcPct val="100000"/>
              </a:lnSpc>
              <a:spcBef>
                <a:spcPts val="500"/>
              </a:spcBef>
              <a:buClrTx/>
              <a:buSzTx/>
              <a:buNone/>
              <a:defRPr sz="1700">
                <a:latin typeface="+mj-lt"/>
                <a:ea typeface="+mj-ea"/>
                <a:cs typeface="+mj-cs"/>
                <a:sym typeface="Arial"/>
              </a:defRPr>
            </a:lvl3pPr>
            <a:lvl4pPr marL="342900" indent="0" defTabSz="898525">
              <a:lnSpc>
                <a:spcPct val="100000"/>
              </a:lnSpc>
              <a:spcBef>
                <a:spcPts val="500"/>
              </a:spcBef>
              <a:buClrTx/>
              <a:buSzTx/>
              <a:buNone/>
              <a:defRPr sz="1700">
                <a:latin typeface="+mj-lt"/>
                <a:ea typeface="+mj-ea"/>
                <a:cs typeface="+mj-cs"/>
                <a:sym typeface="Arial"/>
              </a:defRPr>
            </a:lvl4pPr>
            <a:lvl5pPr marL="342900" indent="0" defTabSz="898525">
              <a:lnSpc>
                <a:spcPct val="100000"/>
              </a:lnSpc>
              <a:spcBef>
                <a:spcPts val="500"/>
              </a:spcBef>
              <a:buClrTx/>
              <a:buSzTx/>
              <a:buNone/>
              <a:defRPr sz="1700">
                <a:latin typeface="+mj-lt"/>
                <a:ea typeface="+mj-ea"/>
                <a:cs typeface="+mj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10360" y="6352315"/>
            <a:ext cx="227591" cy="212857"/>
          </a:xfrm>
          <a:prstGeom prst="rect">
            <a:avLst/>
          </a:prstGeom>
        </p:spPr>
        <p:txBody>
          <a:bodyPr lIns="50939" tIns="50939" rIns="50939" bIns="50939"/>
          <a:lstStyle>
            <a:lvl1pPr algn="r">
              <a:defRPr sz="800" b="0">
                <a:solidFill>
                  <a:srgbClr val="898989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Title Text"/>
          <p:cNvSpPr txBox="1">
            <a:spLocks noGrp="1"/>
          </p:cNvSpPr>
          <p:nvPr>
            <p:ph type="title"/>
          </p:nvPr>
        </p:nvSpPr>
        <p:spPr>
          <a:xfrm>
            <a:off x="642937" y="1008062"/>
            <a:ext cx="10906126" cy="808038"/>
          </a:xfrm>
          <a:prstGeom prst="rect">
            <a:avLst/>
          </a:prstGeom>
        </p:spPr>
        <p:txBody>
          <a:bodyPr lIns="0" tIns="0" rIns="0" bIns="0" anchor="t"/>
          <a:lstStyle>
            <a:lvl1pPr defTabSz="898525">
              <a:lnSpc>
                <a:spcPct val="100000"/>
              </a:lnSpc>
              <a:defRPr sz="1900" b="1" i="1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Title Text</a:t>
            </a:r>
          </a:p>
        </p:txBody>
      </p:sp>
      <p:sp>
        <p:nvSpPr>
          <p:cNvPr id="4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10360" y="6352315"/>
            <a:ext cx="227591" cy="212857"/>
          </a:xfrm>
          <a:prstGeom prst="rect">
            <a:avLst/>
          </a:prstGeom>
        </p:spPr>
        <p:txBody>
          <a:bodyPr lIns="50939" tIns="50939" rIns="50939" bIns="50939"/>
          <a:lstStyle>
            <a:lvl1pPr algn="r">
              <a:defRPr sz="800" b="0">
                <a:solidFill>
                  <a:srgbClr val="898989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9"/>
          <p:cNvSpPr/>
          <p:nvPr/>
        </p:nvSpPr>
        <p:spPr>
          <a:xfrm rot="5400000" flipH="1" flipV="1">
            <a:off x="5918200" y="-4800600"/>
            <a:ext cx="152400" cy="10972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A32020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440" name="PwCFirm"/>
          <p:cNvSpPr txBox="1"/>
          <p:nvPr/>
        </p:nvSpPr>
        <p:spPr>
          <a:xfrm>
            <a:off x="711200" y="6477000"/>
            <a:ext cx="3454400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PwC</a:t>
            </a:r>
          </a:p>
        </p:txBody>
      </p:sp>
      <p:sp>
        <p:nvSpPr>
          <p:cNvPr id="441" name="Title Text"/>
          <p:cNvSpPr txBox="1">
            <a:spLocks noGrp="1"/>
          </p:cNvSpPr>
          <p:nvPr>
            <p:ph type="title"/>
          </p:nvPr>
        </p:nvSpPr>
        <p:spPr>
          <a:xfrm>
            <a:off x="711200" y="685800"/>
            <a:ext cx="10769600" cy="914400"/>
          </a:xfrm>
          <a:prstGeom prst="rect">
            <a:avLst/>
          </a:prstGeom>
        </p:spPr>
        <p:txBody>
          <a:bodyPr lIns="0" tIns="0" rIns="0" bIns="0" anchor="t"/>
          <a:lstStyle>
            <a:lvl1pPr defTabSz="898525">
              <a:lnSpc>
                <a:spcPct val="100000"/>
              </a:lnSpc>
              <a:defRPr sz="1900" b="1" i="1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Title Text</a:t>
            </a:r>
          </a:p>
        </p:txBody>
      </p:sp>
      <p:sp>
        <p:nvSpPr>
          <p:cNvPr id="4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45727" y="6477000"/>
            <a:ext cx="139838" cy="127000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900" b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69847" y="2194560"/>
            <a:ext cx="4754882" cy="397764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66800" y="2048255"/>
            <a:ext cx="4754880" cy="640083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  <a:defRPr>
                <a:solidFill>
                  <a:srgbClr val="9E3611"/>
                </a:solidFill>
                <a:latin typeface="Rockwell Bold"/>
                <a:ea typeface="Rockwell Bold"/>
                <a:cs typeface="Rockwell Bold"/>
                <a:sym typeface="Rockwell Bold"/>
              </a:defRPr>
            </a:lvl1pPr>
            <a:lvl2pPr marL="0" indent="0">
              <a:buClrTx/>
              <a:buSzTx/>
              <a:buNone/>
              <a:defRPr>
                <a:solidFill>
                  <a:srgbClr val="9E3611"/>
                </a:solidFill>
                <a:latin typeface="Rockwell Bold"/>
                <a:ea typeface="Rockwell Bold"/>
                <a:cs typeface="Rockwell Bold"/>
                <a:sym typeface="Rockwell Bold"/>
              </a:defRPr>
            </a:lvl2pPr>
            <a:lvl3pPr marL="0" indent="0">
              <a:buClrTx/>
              <a:buSzTx/>
              <a:buNone/>
              <a:defRPr>
                <a:solidFill>
                  <a:srgbClr val="9E3611"/>
                </a:solidFill>
                <a:latin typeface="Rockwell Bold"/>
                <a:ea typeface="Rockwell Bold"/>
                <a:cs typeface="Rockwell Bold"/>
                <a:sym typeface="Rockwell Bold"/>
              </a:defRPr>
            </a:lvl3pPr>
            <a:lvl4pPr marL="0" indent="0">
              <a:buClrTx/>
              <a:buSzTx/>
              <a:buNone/>
              <a:defRPr>
                <a:solidFill>
                  <a:srgbClr val="9E3611"/>
                </a:solidFill>
                <a:latin typeface="Rockwell Bold"/>
                <a:ea typeface="Rockwell Bold"/>
                <a:cs typeface="Rockwell Bold"/>
                <a:sym typeface="Rockwell Bold"/>
              </a:defRPr>
            </a:lvl4pPr>
            <a:lvl5pPr marL="0" indent="0">
              <a:buClrTx/>
              <a:buSzTx/>
              <a:buNone/>
              <a:defRPr>
                <a:solidFill>
                  <a:srgbClr val="9E3611"/>
                </a:solidFill>
                <a:latin typeface="Rockwell Bold"/>
                <a:ea typeface="Rockwell Bold"/>
                <a:cs typeface="Rockwell Bold"/>
                <a:sym typeface="Rockwell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364223" y="2048255"/>
            <a:ext cx="4754882" cy="640083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4"/>
          <p:cNvSpPr/>
          <p:nvPr/>
        </p:nvSpPr>
        <p:spPr>
          <a:xfrm>
            <a:off x="8303738" y="-1"/>
            <a:ext cx="3888261" cy="6858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grpSp>
        <p:nvGrpSpPr>
          <p:cNvPr id="89" name="Group 15"/>
          <p:cNvGrpSpPr/>
          <p:nvPr/>
        </p:nvGrpSpPr>
        <p:grpSpPr>
          <a:xfrm>
            <a:off x="11401425" y="6229350"/>
            <a:ext cx="457200" cy="457200"/>
            <a:chOff x="0" y="0"/>
            <a:chExt cx="457200" cy="457200"/>
          </a:xfrm>
        </p:grpSpPr>
        <p:sp>
          <p:nvSpPr>
            <p:cNvPr id="87" name="Oval 6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88" name="Oval 17"/>
            <p:cNvSpPr/>
            <p:nvPr/>
          </p:nvSpPr>
          <p:spPr>
            <a:xfrm>
              <a:off x="29192" y="29191"/>
              <a:ext cx="398818" cy="398819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</p:grpSp>
      <p:sp>
        <p:nvSpPr>
          <p:cNvPr id="90" name="Title Text"/>
          <p:cNvSpPr txBox="1">
            <a:spLocks noGrp="1"/>
          </p:cNvSpPr>
          <p:nvPr>
            <p:ph type="title"/>
          </p:nvPr>
        </p:nvSpPr>
        <p:spPr>
          <a:xfrm>
            <a:off x="8549640" y="685800"/>
            <a:ext cx="3200402" cy="1737362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t>Title Text</a:t>
            </a:r>
          </a:p>
        </p:txBody>
      </p:sp>
      <p:sp>
        <p:nvSpPr>
          <p:cNvPr id="91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685800"/>
            <a:ext cx="6711696" cy="502005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549640" y="2423160"/>
            <a:ext cx="3200402" cy="329184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4"/>
          <p:cNvSpPr/>
          <p:nvPr/>
        </p:nvSpPr>
        <p:spPr>
          <a:xfrm>
            <a:off x="8303738" y="-1"/>
            <a:ext cx="3888261" cy="6858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grpSp>
        <p:nvGrpSpPr>
          <p:cNvPr id="103" name="Group 15"/>
          <p:cNvGrpSpPr/>
          <p:nvPr/>
        </p:nvGrpSpPr>
        <p:grpSpPr>
          <a:xfrm>
            <a:off x="11401425" y="6229350"/>
            <a:ext cx="457200" cy="457200"/>
            <a:chOff x="0" y="0"/>
            <a:chExt cx="457200" cy="457200"/>
          </a:xfrm>
        </p:grpSpPr>
        <p:sp>
          <p:nvSpPr>
            <p:cNvPr id="101" name="Oval 6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102" name="Oval 17"/>
            <p:cNvSpPr/>
            <p:nvPr/>
          </p:nvSpPr>
          <p:spPr>
            <a:xfrm>
              <a:off x="29192" y="29191"/>
              <a:ext cx="398818" cy="398819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</p:grpSp>
      <p:sp>
        <p:nvSpPr>
          <p:cNvPr id="104" name="Title Text"/>
          <p:cNvSpPr txBox="1">
            <a:spLocks noGrp="1"/>
          </p:cNvSpPr>
          <p:nvPr>
            <p:ph type="title"/>
          </p:nvPr>
        </p:nvSpPr>
        <p:spPr>
          <a:xfrm>
            <a:off x="8549640" y="685800"/>
            <a:ext cx="3200402" cy="1737362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t>Title Text</a:t>
            </a:r>
          </a:p>
        </p:txBody>
      </p:sp>
      <p:sp>
        <p:nvSpPr>
          <p:cNvPr id="105" name="Picture Placeholder 2"/>
          <p:cNvSpPr>
            <a:spLocks noGrp="1"/>
          </p:cNvSpPr>
          <p:nvPr>
            <p:ph type="pic" idx="21"/>
          </p:nvPr>
        </p:nvSpPr>
        <p:spPr>
          <a:xfrm>
            <a:off x="0" y="0"/>
            <a:ext cx="830374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549640" y="2423160"/>
            <a:ext cx="3200402" cy="32918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000"/>
              </a:spcBef>
              <a:buClrTx/>
              <a:buSzTx/>
              <a:buNone/>
              <a:defRPr sz="1400">
                <a:solidFill>
                  <a:srgbClr val="9E361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ClrTx/>
              <a:buSzTx/>
              <a:buNone/>
              <a:defRPr sz="1400">
                <a:solidFill>
                  <a:srgbClr val="9E361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0"/>
              </a:spcBef>
              <a:buClrTx/>
              <a:buSzTx/>
              <a:buNone/>
              <a:defRPr sz="1400">
                <a:solidFill>
                  <a:srgbClr val="9E361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buClrTx/>
              <a:buSzTx/>
              <a:buNone/>
              <a:defRPr sz="1400">
                <a:solidFill>
                  <a:srgbClr val="9E361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buClrTx/>
              <a:buSzTx/>
              <a:buNone/>
              <a:defRPr sz="1400">
                <a:solidFill>
                  <a:srgbClr val="9E361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jpe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/>
          <p:nvPr/>
        </p:nvGrpSpPr>
        <p:grpSpPr>
          <a:xfrm>
            <a:off x="11401425" y="6229350"/>
            <a:ext cx="457200" cy="457200"/>
            <a:chOff x="0" y="0"/>
            <a:chExt cx="457200" cy="457200"/>
          </a:xfrm>
        </p:grpSpPr>
        <p:sp>
          <p:nvSpPr>
            <p:cNvPr id="2" name="Oval 7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blipFill rotWithShape="1">
              <a:blip r:embed="rId3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3" name="Oval 8"/>
            <p:cNvSpPr/>
            <p:nvPr/>
          </p:nvSpPr>
          <p:spPr>
            <a:xfrm>
              <a:off x="29192" y="29191"/>
              <a:ext cx="398818" cy="398819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</p:grpSp>
      <p:sp>
        <p:nvSpPr>
          <p:cNvPr id="5" name="Line 8"/>
          <p:cNvSpPr/>
          <p:nvPr/>
        </p:nvSpPr>
        <p:spPr>
          <a:xfrm>
            <a:off x="334962" y="6165850"/>
            <a:ext cx="11522078" cy="0"/>
          </a:xfrm>
          <a:prstGeom prst="line">
            <a:avLst/>
          </a:prstGeom>
          <a:ln w="28575">
            <a:solidFill>
              <a:srgbClr val="063B7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" name="Text Box 10"/>
          <p:cNvSpPr txBox="1"/>
          <p:nvPr/>
        </p:nvSpPr>
        <p:spPr>
          <a:xfrm>
            <a:off x="7486332" y="333375"/>
            <a:ext cx="2596200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1000"/>
              </a:spcBef>
              <a:defRPr b="1">
                <a:solidFill>
                  <a:srgbClr val="063B7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Institut IGH d.d.</a:t>
            </a:r>
          </a:p>
        </p:txBody>
      </p:sp>
      <p:pic>
        <p:nvPicPr>
          <p:cNvPr id="7" name="Picture 12" descr="Picture 12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0223500" y="115887"/>
            <a:ext cx="1544638" cy="51752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Line 13"/>
          <p:cNvSpPr/>
          <p:nvPr/>
        </p:nvSpPr>
        <p:spPr>
          <a:xfrm>
            <a:off x="431799" y="692150"/>
            <a:ext cx="11523665" cy="0"/>
          </a:xfrm>
          <a:prstGeom prst="line">
            <a:avLst/>
          </a:prstGeom>
          <a:ln w="28575">
            <a:solidFill>
              <a:srgbClr val="063B7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" name="Title Text"/>
          <p:cNvSpPr txBox="1">
            <a:spLocks noGrp="1"/>
          </p:cNvSpPr>
          <p:nvPr>
            <p:ph type="title"/>
          </p:nvPr>
        </p:nvSpPr>
        <p:spPr>
          <a:xfrm>
            <a:off x="1069975" y="484187"/>
            <a:ext cx="10058400" cy="1609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10" name="Body Level One…"/>
          <p:cNvSpPr txBox="1">
            <a:spLocks noGrp="1"/>
          </p:cNvSpPr>
          <p:nvPr>
            <p:ph type="body" idx="1"/>
          </p:nvPr>
        </p:nvSpPr>
        <p:spPr>
          <a:xfrm>
            <a:off x="1069975" y="2120900"/>
            <a:ext cx="10058400" cy="4051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66757" y="6318903"/>
            <a:ext cx="328125" cy="27174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ctr">
              <a:defRPr sz="1400" b="1">
                <a:solidFill>
                  <a:srgbClr val="FFFFFF"/>
                </a:solidFill>
                <a:latin typeface="Rockwell Condensed"/>
                <a:ea typeface="Rockwell Condensed"/>
                <a:cs typeface="Rockwell Condensed"/>
                <a:sym typeface="Rockwell Condense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0" baseline="0">
          <a:blipFill rotWithShape="1">
            <a:blip r:embed="rId36"/>
            <a:srcRect/>
            <a:tile tx="0" ty="0" sx="100000" sy="100000" flip="none" algn="tl"/>
          </a:blipFill>
          <a:uFillTx/>
          <a:latin typeface="Rockwell Condensed"/>
          <a:ea typeface="Rockwell Condensed"/>
          <a:cs typeface="Rockwell Condensed"/>
          <a:sym typeface="Rockwell Condensed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0" baseline="0">
          <a:blipFill rotWithShape="1">
            <a:blip r:embed="rId36"/>
            <a:srcRect/>
            <a:tile tx="0" ty="0" sx="100000" sy="100000" flip="none" algn="tl"/>
          </a:blipFill>
          <a:uFillTx/>
          <a:latin typeface="Rockwell Condensed"/>
          <a:ea typeface="Rockwell Condensed"/>
          <a:cs typeface="Rockwell Condensed"/>
          <a:sym typeface="Rockwell Condensed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0" baseline="0">
          <a:blipFill rotWithShape="1">
            <a:blip r:embed="rId36"/>
            <a:srcRect/>
            <a:tile tx="0" ty="0" sx="100000" sy="100000" flip="none" algn="tl"/>
          </a:blipFill>
          <a:uFillTx/>
          <a:latin typeface="Rockwell Condensed"/>
          <a:ea typeface="Rockwell Condensed"/>
          <a:cs typeface="Rockwell Condensed"/>
          <a:sym typeface="Rockwell Condensed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0" baseline="0">
          <a:blipFill rotWithShape="1">
            <a:blip r:embed="rId36"/>
            <a:srcRect/>
            <a:tile tx="0" ty="0" sx="100000" sy="100000" flip="none" algn="tl"/>
          </a:blipFill>
          <a:uFillTx/>
          <a:latin typeface="Rockwell Condensed"/>
          <a:ea typeface="Rockwell Condensed"/>
          <a:cs typeface="Rockwell Condensed"/>
          <a:sym typeface="Rockwell Condensed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0" baseline="0">
          <a:blipFill rotWithShape="1">
            <a:blip r:embed="rId36"/>
            <a:srcRect/>
            <a:tile tx="0" ty="0" sx="100000" sy="100000" flip="none" algn="tl"/>
          </a:blipFill>
          <a:uFillTx/>
          <a:latin typeface="Rockwell Condensed"/>
          <a:ea typeface="Rockwell Condensed"/>
          <a:cs typeface="Rockwell Condensed"/>
          <a:sym typeface="Rockwell Condensed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0" baseline="0">
          <a:blipFill rotWithShape="1">
            <a:blip r:embed="rId36"/>
            <a:srcRect/>
            <a:tile tx="0" ty="0" sx="100000" sy="100000" flip="none" algn="tl"/>
          </a:blipFill>
          <a:uFillTx/>
          <a:latin typeface="Rockwell Condensed"/>
          <a:ea typeface="Rockwell Condensed"/>
          <a:cs typeface="Rockwell Condensed"/>
          <a:sym typeface="Rockwell Condensed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0" baseline="0">
          <a:blipFill rotWithShape="1">
            <a:blip r:embed="rId36"/>
            <a:srcRect/>
            <a:tile tx="0" ty="0" sx="100000" sy="100000" flip="none" algn="tl"/>
          </a:blipFill>
          <a:uFillTx/>
          <a:latin typeface="Rockwell Condensed"/>
          <a:ea typeface="Rockwell Condensed"/>
          <a:cs typeface="Rockwell Condensed"/>
          <a:sym typeface="Rockwell Condensed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0" baseline="0">
          <a:blipFill rotWithShape="1">
            <a:blip r:embed="rId36"/>
            <a:srcRect/>
            <a:tile tx="0" ty="0" sx="100000" sy="100000" flip="none" algn="tl"/>
          </a:blipFill>
          <a:uFillTx/>
          <a:latin typeface="Rockwell Condensed"/>
          <a:ea typeface="Rockwell Condensed"/>
          <a:cs typeface="Rockwell Condensed"/>
          <a:sym typeface="Rockwell Condensed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0" baseline="0">
          <a:blipFill rotWithShape="1">
            <a:blip r:embed="rId36"/>
            <a:srcRect/>
            <a:tile tx="0" ty="0" sx="100000" sy="100000" flip="none" algn="tl"/>
          </a:blipFill>
          <a:uFillTx/>
          <a:latin typeface="Rockwell Condensed"/>
          <a:ea typeface="Rockwell Condensed"/>
          <a:cs typeface="Rockwell Condensed"/>
          <a:sym typeface="Rockwell Condensed"/>
        </a:defRPr>
      </a:lvl9pPr>
    </p:titleStyle>
    <p:bodyStyle>
      <a:lvl1pPr marL="182562" marR="0" indent="-182562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9E3611"/>
        </a:buClr>
        <a:buSzPct val="85000"/>
        <a:buFontTx/>
        <a:buChar char="▪"/>
        <a:tabLst/>
        <a:defRPr sz="2000" b="0" i="0" u="none" strike="noStrike" cap="none" spc="0" baseline="0"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1pPr>
      <a:lvl2pPr marL="477483" marR="0" indent="-202847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9E3611"/>
        </a:buClr>
        <a:buSzPct val="85000"/>
        <a:buFontTx/>
        <a:buChar char="▪"/>
        <a:tabLst/>
        <a:defRPr sz="2000" b="0" i="0" u="none" strike="noStrike" cap="none" spc="0" baseline="0"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2pPr>
      <a:lvl3pPr marL="775889" marR="0" indent="-228202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9E3611"/>
        </a:buClr>
        <a:buSzPct val="85000"/>
        <a:buFontTx/>
        <a:buChar char="▪"/>
        <a:tabLst/>
        <a:defRPr sz="2000" b="0" i="0" u="none" strike="noStrike" cap="none" spc="0" baseline="0"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3pPr>
      <a:lvl4pPr marL="1050528" marR="0" indent="-228203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9E3611"/>
        </a:buClr>
        <a:buSzPct val="85000"/>
        <a:buFontTx/>
        <a:buChar char="▪"/>
        <a:tabLst/>
        <a:defRPr sz="2000" b="0" i="0" u="none" strike="noStrike" cap="none" spc="0" baseline="0"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4pPr>
      <a:lvl5pPr marL="1325165" marR="0" indent="-228203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9E3611"/>
        </a:buClr>
        <a:buSzPct val="85000"/>
        <a:buFontTx/>
        <a:buChar char="▪"/>
        <a:tabLst/>
        <a:defRPr sz="2000" b="0" i="0" u="none" strike="noStrike" cap="none" spc="0" baseline="0"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5pPr>
      <a:lvl6pPr marL="1657150" marR="0" indent="-28575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9E3611"/>
        </a:buClr>
        <a:buSzPct val="85000"/>
        <a:buFontTx/>
        <a:buChar char="▪"/>
        <a:tabLst/>
        <a:defRPr sz="2000" b="0" i="0" u="none" strike="noStrike" cap="none" spc="0" baseline="0"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6pPr>
      <a:lvl7pPr marL="1957148" marR="0" indent="-28575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9E3611"/>
        </a:buClr>
        <a:buSzPct val="85000"/>
        <a:buFontTx/>
        <a:buChar char="▪"/>
        <a:tabLst/>
        <a:defRPr sz="2000" b="0" i="0" u="none" strike="noStrike" cap="none" spc="0" baseline="0"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7pPr>
      <a:lvl8pPr marL="2257150" marR="0" indent="-28575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9E3611"/>
        </a:buClr>
        <a:buSzPct val="85000"/>
        <a:buFontTx/>
        <a:buChar char="▪"/>
        <a:tabLst/>
        <a:defRPr sz="2000" b="0" i="0" u="none" strike="noStrike" cap="none" spc="0" baseline="0"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8pPr>
      <a:lvl9pPr marL="2557148" marR="0" indent="-28575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9E3611"/>
        </a:buClr>
        <a:buSzPct val="85000"/>
        <a:buFontTx/>
        <a:buChar char="▪"/>
        <a:tabLst/>
        <a:defRPr sz="2000" b="0" i="0" u="none" strike="noStrike" cap="none" spc="0" baseline="0"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ckwell Condensed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ckwell Condensed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ckwell Condensed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ckwell Condensed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ckwell Condensed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ckwell Condensed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ckwell Condensed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ckwell Condensed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ckwell Condense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bmp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Title 3"/>
          <p:cNvSpPr txBox="1">
            <a:spLocks noGrp="1"/>
          </p:cNvSpPr>
          <p:nvPr>
            <p:ph type="ctrTitle"/>
          </p:nvPr>
        </p:nvSpPr>
        <p:spPr>
          <a:xfrm>
            <a:off x="1051560" y="1432221"/>
            <a:ext cx="9966960" cy="3035812"/>
          </a:xfrm>
          <a:prstGeom prst="rect">
            <a:avLst/>
          </a:prstGeom>
        </p:spPr>
        <p:txBody>
          <a:bodyPr/>
          <a:lstStyle/>
          <a:p>
            <a:pPr>
              <a:defRPr sz="4000">
                <a:latin typeface="+mj-lt"/>
                <a:ea typeface="+mj-ea"/>
                <a:cs typeface="+mj-cs"/>
                <a:sym typeface="Arial"/>
              </a:defRPr>
            </a:pPr>
            <a:r>
              <a:rPr dirty="0">
                <a:solidFill>
                  <a:schemeClr val="bg1"/>
                </a:solidFill>
              </a:rPr>
              <a:t>GODIŠNJI IZVJEŠTAJ za 202</a:t>
            </a:r>
            <a:r>
              <a:rPr lang="hr-HR" dirty="0">
                <a:solidFill>
                  <a:schemeClr val="bg1"/>
                </a:solidFill>
              </a:rPr>
              <a:t>4</a:t>
            </a:r>
            <a:r>
              <a:rPr dirty="0">
                <a:solidFill>
                  <a:schemeClr val="bg1"/>
                </a:solidFill>
              </a:rPr>
              <a:t>.</a:t>
            </a:r>
            <a:br>
              <a:rPr>
                <a:solidFill>
                  <a:schemeClr val="bg1"/>
                </a:solidFill>
              </a:rPr>
            </a:br>
            <a:br>
              <a:rPr dirty="0">
                <a:solidFill>
                  <a:schemeClr val="bg1"/>
                </a:solidFill>
              </a:rPr>
            </a:br>
            <a:br>
              <a:rPr dirty="0">
                <a:solidFill>
                  <a:schemeClr val="bg1"/>
                </a:solidFill>
              </a:rPr>
            </a:br>
            <a:r>
              <a:rPr b="1" dirty="0" err="1">
                <a:solidFill>
                  <a:schemeClr val="bg1"/>
                </a:solidFill>
                <a:latin typeface="Rockwell Condensed"/>
                <a:ea typeface="Rockwell Condensed"/>
                <a:cs typeface="Rockwell Condensed"/>
                <a:sym typeface="Rockwell Condensed"/>
              </a:rPr>
              <a:t>hKIG</a:t>
            </a:r>
            <a:endParaRPr b="1" dirty="0">
              <a:solidFill>
                <a:schemeClr val="bg1"/>
              </a:solidFill>
              <a:latin typeface="Rockwell Condensed"/>
              <a:ea typeface="Rockwell Condensed"/>
              <a:cs typeface="Rockwell Condensed"/>
              <a:sym typeface="Rockwell Condensed"/>
            </a:endParaRPr>
          </a:p>
        </p:txBody>
      </p:sp>
      <p:sp>
        <p:nvSpPr>
          <p:cNvPr id="452" name="Subtitle 1"/>
          <p:cNvSpPr txBox="1">
            <a:spLocks noGrp="1"/>
          </p:cNvSpPr>
          <p:nvPr>
            <p:ph type="subTitle" sz="quarter" idx="1"/>
          </p:nvPr>
        </p:nvSpPr>
        <p:spPr>
          <a:xfrm>
            <a:off x="983432" y="6009887"/>
            <a:ext cx="7891272" cy="853827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rgbClr val="4F4B4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dirty="0"/>
              <a:t>Zagreb, </a:t>
            </a:r>
            <a:r>
              <a:rPr dirty="0" err="1"/>
              <a:t>veljača</a:t>
            </a:r>
            <a:r>
              <a:rPr dirty="0"/>
              <a:t> 2025.</a:t>
            </a:r>
          </a:p>
        </p:txBody>
      </p:sp>
      <p:pic>
        <p:nvPicPr>
          <p:cNvPr id="453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5" y="63500"/>
            <a:ext cx="1231041" cy="1081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184905-0317-049B-7301-3F1495B77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5" y="4997450"/>
            <a:ext cx="2476500" cy="692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B1576F-3AB8-7266-7B38-ECC0D8B64186}"/>
              </a:ext>
            </a:extLst>
          </p:cNvPr>
          <p:cNvSpPr txBox="1"/>
          <p:nvPr/>
        </p:nvSpPr>
        <p:spPr>
          <a:xfrm>
            <a:off x="9316123" y="680484"/>
            <a:ext cx="2005216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hr-H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PRILOG 4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TextBox 15"/>
          <p:cNvSpPr txBox="1"/>
          <p:nvPr/>
        </p:nvSpPr>
        <p:spPr>
          <a:xfrm>
            <a:off x="6792654" y="4936813"/>
            <a:ext cx="2406952" cy="349705"/>
          </a:xfrm>
          <a:prstGeom prst="rect">
            <a:avLst/>
          </a:prstGeom>
          <a:ln>
            <a:solidFill>
              <a:srgbClr val="C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914400">
              <a:defRPr sz="20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Telegram</a:t>
            </a:r>
          </a:p>
        </p:txBody>
      </p:sp>
      <p:sp>
        <p:nvSpPr>
          <p:cNvPr id="533" name="Straight Connector 13"/>
          <p:cNvSpPr/>
          <p:nvPr/>
        </p:nvSpPr>
        <p:spPr>
          <a:xfrm>
            <a:off x="559293" y="706114"/>
            <a:ext cx="10871325" cy="1"/>
          </a:xfrm>
          <a:prstGeom prst="line">
            <a:avLst/>
          </a:prstGeom>
          <a:ln>
            <a:solidFill>
              <a:srgbClr val="C000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34" name="Rectangle 1"/>
          <p:cNvSpPr/>
          <p:nvPr/>
        </p:nvSpPr>
        <p:spPr>
          <a:xfrm>
            <a:off x="11461849" y="3094945"/>
            <a:ext cx="682825" cy="83811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grpSp>
        <p:nvGrpSpPr>
          <p:cNvPr id="537" name="Group 6"/>
          <p:cNvGrpSpPr/>
          <p:nvPr/>
        </p:nvGrpSpPr>
        <p:grpSpPr>
          <a:xfrm>
            <a:off x="11516659" y="5492079"/>
            <a:ext cx="457203" cy="457203"/>
            <a:chOff x="0" y="0"/>
            <a:chExt cx="457201" cy="457201"/>
          </a:xfrm>
        </p:grpSpPr>
        <p:sp>
          <p:nvSpPr>
            <p:cNvPr id="535" name="Oval 7"/>
            <p:cNvSpPr/>
            <p:nvPr/>
          </p:nvSpPr>
          <p:spPr>
            <a:xfrm>
              <a:off x="0" y="0"/>
              <a:ext cx="457202" cy="457202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536" name="Oval 8"/>
            <p:cNvSpPr/>
            <p:nvPr/>
          </p:nvSpPr>
          <p:spPr>
            <a:xfrm>
              <a:off x="29193" y="29192"/>
              <a:ext cx="398817" cy="398819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</p:grpSp>
      <p:sp>
        <p:nvSpPr>
          <p:cNvPr id="538" name="TextBox 33"/>
          <p:cNvSpPr txBox="1"/>
          <p:nvPr/>
        </p:nvSpPr>
        <p:spPr>
          <a:xfrm>
            <a:off x="548953" y="4838827"/>
            <a:ext cx="2436511" cy="349705"/>
          </a:xfrm>
          <a:prstGeom prst="rect">
            <a:avLst/>
          </a:prstGeom>
          <a:ln>
            <a:solidFill>
              <a:srgbClr val="C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914400">
              <a:defRPr sz="20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HRT</a:t>
            </a:r>
          </a:p>
        </p:txBody>
      </p:sp>
      <p:pic>
        <p:nvPicPr>
          <p:cNvPr id="539" name="Screenshot 2025-02-25 at 18.27.21.png" descr="Screenshot 2025-02-25 at 18.27.2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69" y="232794"/>
            <a:ext cx="5888281" cy="4533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40" name="Screenshot 2025-02-25 at 18.33.28.png" descr="Screenshot 2025-02-25 at 18.33.2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989" y="1247563"/>
            <a:ext cx="4189266" cy="36111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grpId="2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" grpId="2" animBg="1" advAuto="0"/>
      <p:bldP spid="538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traight Connector 13"/>
          <p:cNvSpPr/>
          <p:nvPr/>
        </p:nvSpPr>
        <p:spPr>
          <a:xfrm>
            <a:off x="559293" y="706114"/>
            <a:ext cx="10871325" cy="1"/>
          </a:xfrm>
          <a:prstGeom prst="line">
            <a:avLst/>
          </a:prstGeom>
          <a:ln>
            <a:solidFill>
              <a:srgbClr val="C000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43" name="Rectangle 1"/>
          <p:cNvSpPr/>
          <p:nvPr/>
        </p:nvSpPr>
        <p:spPr>
          <a:xfrm>
            <a:off x="11461849" y="3094945"/>
            <a:ext cx="682825" cy="83811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grpSp>
        <p:nvGrpSpPr>
          <p:cNvPr id="546" name="Group 6"/>
          <p:cNvGrpSpPr/>
          <p:nvPr/>
        </p:nvGrpSpPr>
        <p:grpSpPr>
          <a:xfrm>
            <a:off x="11516659" y="5492079"/>
            <a:ext cx="457203" cy="457203"/>
            <a:chOff x="0" y="0"/>
            <a:chExt cx="457201" cy="457201"/>
          </a:xfrm>
        </p:grpSpPr>
        <p:sp>
          <p:nvSpPr>
            <p:cNvPr id="544" name="Oval 7"/>
            <p:cNvSpPr/>
            <p:nvPr/>
          </p:nvSpPr>
          <p:spPr>
            <a:xfrm>
              <a:off x="0" y="0"/>
              <a:ext cx="457202" cy="457202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545" name="Oval 8"/>
            <p:cNvSpPr/>
            <p:nvPr/>
          </p:nvSpPr>
          <p:spPr>
            <a:xfrm>
              <a:off x="29193" y="29192"/>
              <a:ext cx="398817" cy="398819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</p:grpSp>
      <p:sp>
        <p:nvSpPr>
          <p:cNvPr id="547" name="TextBox 16"/>
          <p:cNvSpPr txBox="1"/>
          <p:nvPr/>
        </p:nvSpPr>
        <p:spPr>
          <a:xfrm>
            <a:off x="10132286" y="5015022"/>
            <a:ext cx="1778165" cy="349705"/>
          </a:xfrm>
          <a:prstGeom prst="rect">
            <a:avLst/>
          </a:prstGeom>
          <a:ln>
            <a:solidFill>
              <a:srgbClr val="C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914400">
              <a:defRPr sz="20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Poslovni FM</a:t>
            </a:r>
          </a:p>
        </p:txBody>
      </p:sp>
      <p:sp>
        <p:nvSpPr>
          <p:cNvPr id="548" name="TextBox 17"/>
          <p:cNvSpPr txBox="1"/>
          <p:nvPr/>
        </p:nvSpPr>
        <p:spPr>
          <a:xfrm>
            <a:off x="305362" y="5112003"/>
            <a:ext cx="2406950" cy="349705"/>
          </a:xfrm>
          <a:prstGeom prst="rect">
            <a:avLst/>
          </a:prstGeom>
          <a:ln>
            <a:solidFill>
              <a:srgbClr val="C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914400">
              <a:defRPr sz="20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Women in Adria</a:t>
            </a:r>
          </a:p>
        </p:txBody>
      </p:sp>
      <p:pic>
        <p:nvPicPr>
          <p:cNvPr id="549" name="Screenshot 2025-02-25 at 18.34.35.png" descr="Screenshot 2025-02-25 at 18.34.3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005" y="451132"/>
            <a:ext cx="8164759" cy="4561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550" name="Screenshot 2025-02-25 at 18.36.10.png" descr="Screenshot 2025-02-25 at 18.36.1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3793" y="-557218"/>
            <a:ext cx="5350357" cy="55744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grpId="2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" grpId="1" animBg="1" advAuto="0"/>
      <p:bldP spid="548" grpId="2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TextBox 14"/>
          <p:cNvSpPr txBox="1"/>
          <p:nvPr/>
        </p:nvSpPr>
        <p:spPr>
          <a:xfrm>
            <a:off x="7776595" y="5126350"/>
            <a:ext cx="2165575" cy="349705"/>
          </a:xfrm>
          <a:prstGeom prst="rect">
            <a:avLst/>
          </a:prstGeom>
          <a:ln>
            <a:solidFill>
              <a:srgbClr val="C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914400">
              <a:defRPr sz="20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Zadarski list</a:t>
            </a:r>
          </a:p>
        </p:txBody>
      </p:sp>
      <p:sp>
        <p:nvSpPr>
          <p:cNvPr id="553" name="Straight Connector 13"/>
          <p:cNvSpPr/>
          <p:nvPr/>
        </p:nvSpPr>
        <p:spPr>
          <a:xfrm>
            <a:off x="559293" y="706114"/>
            <a:ext cx="10871325" cy="1"/>
          </a:xfrm>
          <a:prstGeom prst="line">
            <a:avLst/>
          </a:prstGeom>
          <a:ln>
            <a:solidFill>
              <a:srgbClr val="C000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54" name="Rectangle 1"/>
          <p:cNvSpPr/>
          <p:nvPr/>
        </p:nvSpPr>
        <p:spPr>
          <a:xfrm>
            <a:off x="11461849" y="3094945"/>
            <a:ext cx="682825" cy="83811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grpSp>
        <p:nvGrpSpPr>
          <p:cNvPr id="557" name="Group 6"/>
          <p:cNvGrpSpPr/>
          <p:nvPr/>
        </p:nvGrpSpPr>
        <p:grpSpPr>
          <a:xfrm>
            <a:off x="11516659" y="5492079"/>
            <a:ext cx="457203" cy="457203"/>
            <a:chOff x="0" y="0"/>
            <a:chExt cx="457201" cy="457201"/>
          </a:xfrm>
        </p:grpSpPr>
        <p:sp>
          <p:nvSpPr>
            <p:cNvPr id="555" name="Oval 7"/>
            <p:cNvSpPr/>
            <p:nvPr/>
          </p:nvSpPr>
          <p:spPr>
            <a:xfrm>
              <a:off x="0" y="0"/>
              <a:ext cx="457202" cy="457202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556" name="Oval 8"/>
            <p:cNvSpPr/>
            <p:nvPr/>
          </p:nvSpPr>
          <p:spPr>
            <a:xfrm>
              <a:off x="29193" y="29192"/>
              <a:ext cx="398817" cy="398819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</p:grpSp>
      <p:sp>
        <p:nvSpPr>
          <p:cNvPr id="558" name="TextBox 32"/>
          <p:cNvSpPr txBox="1"/>
          <p:nvPr/>
        </p:nvSpPr>
        <p:spPr>
          <a:xfrm>
            <a:off x="978800" y="4464570"/>
            <a:ext cx="3007027" cy="349705"/>
          </a:xfrm>
          <a:prstGeom prst="rect">
            <a:avLst/>
          </a:prstGeom>
          <a:ln>
            <a:solidFill>
              <a:srgbClr val="C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914400">
              <a:defRPr sz="20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Novi list</a:t>
            </a:r>
          </a:p>
        </p:txBody>
      </p:sp>
      <p:pic>
        <p:nvPicPr>
          <p:cNvPr id="559" name="Screenshot 2024-07-01 at 10.41.07.png" descr="Screenshot 2024-07-01 at 10.41.07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386" y="798381"/>
            <a:ext cx="6164178" cy="3347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60" name="Screenshot 2024-07-01 at 10.42.48.png" descr="Screenshot 2024-07-01 at 10.42.4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0958" y="838916"/>
            <a:ext cx="7016849" cy="43392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" grpId="2" animBg="1" advAuto="0"/>
      <p:bldP spid="558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Title 1"/>
          <p:cNvSpPr txBox="1">
            <a:spLocks noGrp="1"/>
          </p:cNvSpPr>
          <p:nvPr>
            <p:ph type="title"/>
          </p:nvPr>
        </p:nvSpPr>
        <p:spPr>
          <a:xfrm>
            <a:off x="2167127" y="1225294"/>
            <a:ext cx="9281161" cy="3520444"/>
          </a:xfrm>
          <a:prstGeom prst="rect">
            <a:avLst/>
          </a:prstGeom>
        </p:spPr>
        <p:txBody>
          <a:bodyPr/>
          <a:lstStyle/>
          <a:p>
            <a:pPr defTabSz="896111">
              <a:defRPr sz="6400">
                <a:solidFill>
                  <a:srgbClr val="9E361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Ostale komunikacijske aktivnosti </a:t>
            </a:r>
            <a:br/>
            <a:endParaRPr/>
          </a:p>
        </p:txBody>
      </p:sp>
      <p:grpSp>
        <p:nvGrpSpPr>
          <p:cNvPr id="565" name="Group 4"/>
          <p:cNvGrpSpPr/>
          <p:nvPr/>
        </p:nvGrpSpPr>
        <p:grpSpPr>
          <a:xfrm>
            <a:off x="11401425" y="5419725"/>
            <a:ext cx="457200" cy="457200"/>
            <a:chOff x="0" y="0"/>
            <a:chExt cx="457200" cy="457200"/>
          </a:xfrm>
        </p:grpSpPr>
        <p:sp>
          <p:nvSpPr>
            <p:cNvPr id="563" name="Oval 5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564" name="Oval 6"/>
            <p:cNvSpPr/>
            <p:nvPr/>
          </p:nvSpPr>
          <p:spPr>
            <a:xfrm>
              <a:off x="29192" y="29191"/>
              <a:ext cx="398818" cy="398819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traight Connector 13"/>
          <p:cNvSpPr/>
          <p:nvPr/>
        </p:nvSpPr>
        <p:spPr>
          <a:xfrm>
            <a:off x="559293" y="404664"/>
            <a:ext cx="10871325" cy="1"/>
          </a:xfrm>
          <a:prstGeom prst="line">
            <a:avLst/>
          </a:prstGeom>
          <a:ln>
            <a:solidFill>
              <a:srgbClr val="C000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68" name="Rectangle 1"/>
          <p:cNvSpPr/>
          <p:nvPr/>
        </p:nvSpPr>
        <p:spPr>
          <a:xfrm>
            <a:off x="11461849" y="3094945"/>
            <a:ext cx="682825" cy="83811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grpSp>
        <p:nvGrpSpPr>
          <p:cNvPr id="571" name="Group 6"/>
          <p:cNvGrpSpPr/>
          <p:nvPr/>
        </p:nvGrpSpPr>
        <p:grpSpPr>
          <a:xfrm>
            <a:off x="11516659" y="5492079"/>
            <a:ext cx="457203" cy="457203"/>
            <a:chOff x="0" y="0"/>
            <a:chExt cx="457201" cy="457201"/>
          </a:xfrm>
        </p:grpSpPr>
        <p:sp>
          <p:nvSpPr>
            <p:cNvPr id="569" name="Oval 7"/>
            <p:cNvSpPr/>
            <p:nvPr/>
          </p:nvSpPr>
          <p:spPr>
            <a:xfrm>
              <a:off x="0" y="0"/>
              <a:ext cx="457202" cy="457202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570" name="Oval 8"/>
            <p:cNvSpPr/>
            <p:nvPr/>
          </p:nvSpPr>
          <p:spPr>
            <a:xfrm>
              <a:off x="29193" y="29192"/>
              <a:ext cx="398817" cy="398819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</p:grpSp>
      <p:sp>
        <p:nvSpPr>
          <p:cNvPr id="572" name="Text Placeholder 5"/>
          <p:cNvSpPr txBox="1">
            <a:spLocks noGrp="1"/>
          </p:cNvSpPr>
          <p:nvPr>
            <p:ph type="body" sz="quarter" idx="1"/>
          </p:nvPr>
        </p:nvSpPr>
        <p:spPr>
          <a:xfrm>
            <a:off x="559292" y="545691"/>
            <a:ext cx="10153651" cy="106680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9E361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Dani HKIG 2024. i nagrada Kolos</a:t>
            </a:r>
          </a:p>
        </p:txBody>
      </p:sp>
      <p:sp>
        <p:nvSpPr>
          <p:cNvPr id="573" name="TextBox 10"/>
          <p:cNvSpPr txBox="1"/>
          <p:nvPr/>
        </p:nvSpPr>
        <p:spPr>
          <a:xfrm>
            <a:off x="569293" y="1484784"/>
            <a:ext cx="10133649" cy="3063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514350" indent="-457200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SzPct val="100000"/>
              <a:buFont typeface="Verdana"/>
              <a:buChar char="❑"/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t>Produkcija i organizacija 18. Dana HKIG 2024.</a:t>
            </a:r>
          </a:p>
          <a:p>
            <a:pPr marL="514350" indent="-457200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SzPct val="100000"/>
              <a:buFont typeface="Verdana"/>
              <a:buChar char="❑"/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t>Pisanje sinopsisa za otvorenje Dana i za Kolos</a:t>
            </a:r>
          </a:p>
          <a:p>
            <a:pPr marL="514350" indent="-457200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SzPct val="100000"/>
              <a:buFont typeface="Verdana"/>
              <a:buChar char="❑"/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t>Dogovaranje dolaska medija i TV kuća na 18. Dane</a:t>
            </a:r>
          </a:p>
          <a:p>
            <a:pPr marL="514350" indent="-457200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SzPct val="100000"/>
              <a:buFont typeface="Verdana"/>
              <a:buChar char="❑"/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t>Dogovaranje medijskog praćenja Dana iz Opatije </a:t>
            </a:r>
          </a:p>
          <a:p>
            <a:pPr marL="514350" indent="-457200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SzPct val="100000"/>
              <a:buFont typeface="Verdana"/>
              <a:buChar char="❑"/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t>Pisanje poziva medijima za 18. Dane</a:t>
            </a:r>
          </a:p>
          <a:p>
            <a:pPr marL="514350" indent="-457200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SzPct val="100000"/>
              <a:buFont typeface="Verdana"/>
              <a:buChar char="❑"/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t>Priprema priopćenja za medije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Text Placeholder 5"/>
          <p:cNvSpPr txBox="1">
            <a:spLocks noGrp="1"/>
          </p:cNvSpPr>
          <p:nvPr>
            <p:ph type="body" sz="quarter" idx="1"/>
          </p:nvPr>
        </p:nvSpPr>
        <p:spPr>
          <a:xfrm>
            <a:off x="618883" y="476672"/>
            <a:ext cx="10153651" cy="106680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>
              <a:defRPr sz="4000">
                <a:solidFill>
                  <a:srgbClr val="9E361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Ostale aktivnosti</a:t>
            </a:r>
          </a:p>
        </p:txBody>
      </p:sp>
      <p:grpSp>
        <p:nvGrpSpPr>
          <p:cNvPr id="578" name="Group 6"/>
          <p:cNvGrpSpPr/>
          <p:nvPr/>
        </p:nvGrpSpPr>
        <p:grpSpPr>
          <a:xfrm>
            <a:off x="11401425" y="5419725"/>
            <a:ext cx="457200" cy="457200"/>
            <a:chOff x="0" y="0"/>
            <a:chExt cx="457200" cy="457200"/>
          </a:xfrm>
        </p:grpSpPr>
        <p:sp>
          <p:nvSpPr>
            <p:cNvPr id="576" name="Oval 7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577" name="Oval 8"/>
            <p:cNvSpPr/>
            <p:nvPr/>
          </p:nvSpPr>
          <p:spPr>
            <a:xfrm>
              <a:off x="29192" y="29191"/>
              <a:ext cx="398818" cy="398819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</p:grpSp>
      <p:sp>
        <p:nvSpPr>
          <p:cNvPr id="579" name="TextBox 9"/>
          <p:cNvSpPr txBox="1"/>
          <p:nvPr/>
        </p:nvSpPr>
        <p:spPr>
          <a:xfrm>
            <a:off x="498807" y="1838968"/>
            <a:ext cx="10931812" cy="2800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100000"/>
              <a:buFont typeface="Verdana"/>
              <a:buChar char="❑"/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 </a:t>
            </a:r>
            <a:r>
              <a:rPr dirty="0" err="1"/>
              <a:t>Redovito</a:t>
            </a:r>
            <a:r>
              <a:rPr dirty="0"/>
              <a:t> </a:t>
            </a:r>
            <a:r>
              <a:rPr dirty="0" err="1"/>
              <a:t>savjetovanje</a:t>
            </a:r>
            <a:endParaRPr dirty="0"/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100000"/>
              <a:buFont typeface="Verdana"/>
              <a:buChar char="❑"/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 </a:t>
            </a:r>
            <a:r>
              <a:rPr dirty="0" err="1"/>
              <a:t>Sastanci</a:t>
            </a:r>
            <a:r>
              <a:rPr dirty="0"/>
              <a:t> s </a:t>
            </a:r>
            <a:r>
              <a:rPr dirty="0" err="1"/>
              <a:t>vodstvom</a:t>
            </a:r>
            <a:r>
              <a:rPr dirty="0"/>
              <a:t> </a:t>
            </a:r>
            <a:r>
              <a:rPr dirty="0" err="1"/>
              <a:t>Komore</a:t>
            </a:r>
            <a:r>
              <a:rPr dirty="0"/>
              <a:t> 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100000"/>
              <a:buFont typeface="Verdana"/>
              <a:buChar char="❑"/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 Priprema </a:t>
            </a:r>
            <a:r>
              <a:rPr dirty="0" err="1"/>
              <a:t>mjesečnih</a:t>
            </a:r>
            <a:r>
              <a:rPr dirty="0"/>
              <a:t> </a:t>
            </a:r>
            <a:r>
              <a:rPr dirty="0" err="1"/>
              <a:t>izvještaja</a:t>
            </a:r>
            <a:endParaRPr dirty="0"/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100000"/>
              <a:buFont typeface="Verdana"/>
              <a:buChar char="❑"/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 </a:t>
            </a:r>
            <a:r>
              <a:rPr dirty="0" err="1"/>
              <a:t>Izrada</a:t>
            </a:r>
            <a:r>
              <a:rPr dirty="0"/>
              <a:t> </a:t>
            </a:r>
            <a:r>
              <a:rPr dirty="0" err="1"/>
              <a:t>prezentacija</a:t>
            </a:r>
            <a:r>
              <a:rPr dirty="0"/>
              <a:t> (za </a:t>
            </a:r>
            <a:r>
              <a:rPr dirty="0" err="1"/>
              <a:t>konferencije</a:t>
            </a:r>
            <a:r>
              <a:rPr dirty="0"/>
              <a:t>, </a:t>
            </a:r>
            <a:r>
              <a:rPr dirty="0" err="1"/>
              <a:t>Upravni</a:t>
            </a:r>
            <a:r>
              <a:rPr dirty="0"/>
              <a:t> </a:t>
            </a:r>
            <a:r>
              <a:rPr dirty="0" err="1"/>
              <a:t>odbor</a:t>
            </a:r>
            <a:r>
              <a:rPr dirty="0"/>
              <a:t>, </a:t>
            </a:r>
            <a:r>
              <a:rPr dirty="0" err="1"/>
              <a:t>Skupštinu</a:t>
            </a:r>
            <a:r>
              <a:rPr dirty="0"/>
              <a:t> HKIG-a...)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100000"/>
              <a:buFont typeface="Verdana"/>
              <a:buChar char="❑"/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 Priprema </a:t>
            </a:r>
            <a:r>
              <a:rPr dirty="0" err="1"/>
              <a:t>različitih</a:t>
            </a:r>
            <a:r>
              <a:rPr dirty="0"/>
              <a:t> </a:t>
            </a:r>
            <a:r>
              <a:rPr dirty="0" err="1"/>
              <a:t>tekstova</a:t>
            </a:r>
            <a:r>
              <a:rPr lang="hr-HR" dirty="0"/>
              <a:t> za </a:t>
            </a:r>
            <a:r>
              <a:rPr lang="hr-HR" dirty="0" err="1"/>
              <a:t>facebook</a:t>
            </a:r>
            <a:r>
              <a:rPr lang="hr-HR" dirty="0"/>
              <a:t> </a:t>
            </a:r>
            <a:r>
              <a:rPr dirty="0" err="1"/>
              <a:t>te</a:t>
            </a:r>
            <a:r>
              <a:rPr dirty="0"/>
              <a:t> </a:t>
            </a:r>
            <a:r>
              <a:rPr dirty="0" err="1"/>
              <a:t>tekstova</a:t>
            </a:r>
            <a:r>
              <a:rPr dirty="0"/>
              <a:t> za </a:t>
            </a:r>
            <a:r>
              <a:rPr dirty="0" err="1"/>
              <a:t>vanjske</a:t>
            </a:r>
            <a:r>
              <a:rPr dirty="0"/>
              <a:t> </a:t>
            </a:r>
            <a:r>
              <a:rPr dirty="0" err="1"/>
              <a:t>publikacije</a:t>
            </a:r>
            <a:endParaRPr dirty="0"/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100000"/>
              <a:buFont typeface="Verdana"/>
              <a:buChar char="❑"/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 </a:t>
            </a:r>
            <a:r>
              <a:rPr dirty="0" err="1"/>
              <a:t>Pisanje</a:t>
            </a:r>
            <a:r>
              <a:rPr dirty="0"/>
              <a:t> </a:t>
            </a:r>
            <a:r>
              <a:rPr dirty="0" err="1"/>
              <a:t>različitih</a:t>
            </a:r>
            <a:r>
              <a:rPr dirty="0"/>
              <a:t> </a:t>
            </a:r>
            <a:r>
              <a:rPr dirty="0" err="1"/>
              <a:t>govora</a:t>
            </a:r>
            <a:endParaRPr dirty="0"/>
          </a:p>
        </p:txBody>
      </p:sp>
      <p:sp>
        <p:nvSpPr>
          <p:cNvPr id="580" name="Straight Connector 13"/>
          <p:cNvSpPr/>
          <p:nvPr/>
        </p:nvSpPr>
        <p:spPr>
          <a:xfrm>
            <a:off x="623886" y="260350"/>
            <a:ext cx="10152066" cy="0"/>
          </a:xfrm>
          <a:prstGeom prst="line">
            <a:avLst/>
          </a:prstGeom>
          <a:ln>
            <a:solidFill>
              <a:srgbClr val="C000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Title 1"/>
          <p:cNvSpPr txBox="1">
            <a:spLocks noGrp="1"/>
          </p:cNvSpPr>
          <p:nvPr>
            <p:ph type="title"/>
          </p:nvPr>
        </p:nvSpPr>
        <p:spPr>
          <a:xfrm>
            <a:off x="2167127" y="1225294"/>
            <a:ext cx="9281161" cy="3520444"/>
          </a:xfrm>
          <a:prstGeom prst="rect">
            <a:avLst/>
          </a:prstGeom>
        </p:spPr>
        <p:txBody>
          <a:bodyPr/>
          <a:lstStyle>
            <a:lvl1pPr>
              <a:defRPr sz="6600">
                <a:solidFill>
                  <a:srgbClr val="9E361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Aktivnosti na društvenim mrežama</a:t>
            </a:r>
          </a:p>
        </p:txBody>
      </p:sp>
      <p:grpSp>
        <p:nvGrpSpPr>
          <p:cNvPr id="585" name="Group 4"/>
          <p:cNvGrpSpPr/>
          <p:nvPr/>
        </p:nvGrpSpPr>
        <p:grpSpPr>
          <a:xfrm>
            <a:off x="11401425" y="5419725"/>
            <a:ext cx="457200" cy="457200"/>
            <a:chOff x="0" y="0"/>
            <a:chExt cx="457200" cy="457200"/>
          </a:xfrm>
        </p:grpSpPr>
        <p:sp>
          <p:nvSpPr>
            <p:cNvPr id="583" name="Oval 5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584" name="Oval 6"/>
            <p:cNvSpPr/>
            <p:nvPr/>
          </p:nvSpPr>
          <p:spPr>
            <a:xfrm>
              <a:off x="29192" y="29191"/>
              <a:ext cx="398818" cy="398819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Text Placeholder 5"/>
          <p:cNvSpPr txBox="1">
            <a:spLocks noGrp="1"/>
          </p:cNvSpPr>
          <p:nvPr>
            <p:ph type="body" sz="quarter" idx="1"/>
          </p:nvPr>
        </p:nvSpPr>
        <p:spPr>
          <a:xfrm>
            <a:off x="550862" y="476672"/>
            <a:ext cx="10153651" cy="106680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>
              <a:defRPr sz="3600">
                <a:solidFill>
                  <a:srgbClr val="9E361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 err="1"/>
              <a:t>Rezultati</a:t>
            </a:r>
            <a:r>
              <a:rPr dirty="0"/>
              <a:t> Facebook u 202</a:t>
            </a:r>
            <a:r>
              <a:rPr lang="hr-HR" dirty="0"/>
              <a:t>4</a:t>
            </a:r>
            <a:r>
              <a:rPr dirty="0"/>
              <a:t>.</a:t>
            </a:r>
          </a:p>
        </p:txBody>
      </p:sp>
      <p:grpSp>
        <p:nvGrpSpPr>
          <p:cNvPr id="590" name="Group 6"/>
          <p:cNvGrpSpPr/>
          <p:nvPr/>
        </p:nvGrpSpPr>
        <p:grpSpPr>
          <a:xfrm>
            <a:off x="10386204" y="6462738"/>
            <a:ext cx="536319" cy="530175"/>
            <a:chOff x="0" y="0"/>
            <a:chExt cx="536317" cy="530173"/>
          </a:xfrm>
        </p:grpSpPr>
        <p:sp>
          <p:nvSpPr>
            <p:cNvPr id="588" name="Oval 7"/>
            <p:cNvSpPr/>
            <p:nvPr/>
          </p:nvSpPr>
          <p:spPr>
            <a:xfrm>
              <a:off x="0" y="0"/>
              <a:ext cx="536318" cy="530174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589" name="Oval 8"/>
            <p:cNvSpPr/>
            <p:nvPr/>
          </p:nvSpPr>
          <p:spPr>
            <a:xfrm>
              <a:off x="34245" y="33851"/>
              <a:ext cx="467827" cy="462471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</p:grpSp>
      <p:sp>
        <p:nvSpPr>
          <p:cNvPr id="591" name="Straight Connector 13"/>
          <p:cNvSpPr/>
          <p:nvPr/>
        </p:nvSpPr>
        <p:spPr>
          <a:xfrm>
            <a:off x="-2256928" y="-134911"/>
            <a:ext cx="13008183" cy="1"/>
          </a:xfrm>
          <a:prstGeom prst="line">
            <a:avLst/>
          </a:prstGeom>
          <a:ln>
            <a:solidFill>
              <a:srgbClr val="C000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602" name="Group 16"/>
          <p:cNvGrpSpPr/>
          <p:nvPr/>
        </p:nvGrpSpPr>
        <p:grpSpPr>
          <a:xfrm>
            <a:off x="8008981" y="1269417"/>
            <a:ext cx="1390871" cy="4340513"/>
            <a:chOff x="0" y="0"/>
            <a:chExt cx="1390870" cy="4340511"/>
          </a:xfrm>
        </p:grpSpPr>
        <p:sp>
          <p:nvSpPr>
            <p:cNvPr id="592" name="Rectangle 124"/>
            <p:cNvSpPr/>
            <p:nvPr/>
          </p:nvSpPr>
          <p:spPr>
            <a:xfrm>
              <a:off x="-1" y="2785590"/>
              <a:ext cx="1390872" cy="1554922"/>
            </a:xfrm>
            <a:prstGeom prst="rect">
              <a:avLst/>
            </a:prstGeom>
            <a:solidFill>
              <a:srgbClr val="04630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3" name="Rectangle 125"/>
            <p:cNvSpPr/>
            <p:nvPr/>
          </p:nvSpPr>
          <p:spPr>
            <a:xfrm>
              <a:off x="-1" y="1865208"/>
              <a:ext cx="1390872" cy="1554922"/>
            </a:xfrm>
            <a:prstGeom prst="rect">
              <a:avLst/>
            </a:prstGeom>
            <a:solidFill>
              <a:srgbClr val="046306"/>
            </a:solidFill>
            <a:ln w="12700" cap="flat">
              <a:noFill/>
              <a:miter lim="400000"/>
            </a:ln>
            <a:effectLst>
              <a:outerShdw blurRad="50800" dir="9000000" rotWithShape="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4" name="Rectangle 126"/>
            <p:cNvSpPr/>
            <p:nvPr/>
          </p:nvSpPr>
          <p:spPr>
            <a:xfrm>
              <a:off x="-1" y="947649"/>
              <a:ext cx="1390872" cy="1554922"/>
            </a:xfrm>
            <a:prstGeom prst="rect">
              <a:avLst/>
            </a:prstGeom>
            <a:solidFill>
              <a:srgbClr val="046306"/>
            </a:solidFill>
            <a:ln w="12700" cap="flat">
              <a:noFill/>
              <a:miter lim="400000"/>
            </a:ln>
            <a:effectLst>
              <a:outerShdw blurRad="50800" dir="9000000" rotWithShape="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601" name="Group 127"/>
            <p:cNvGrpSpPr/>
            <p:nvPr/>
          </p:nvGrpSpPr>
          <p:grpSpPr>
            <a:xfrm>
              <a:off x="-1" y="-1"/>
              <a:ext cx="1390872" cy="1581284"/>
              <a:chOff x="0" y="0"/>
              <a:chExt cx="1390870" cy="1581283"/>
            </a:xfrm>
          </p:grpSpPr>
          <p:sp>
            <p:nvSpPr>
              <p:cNvPr id="595" name="Rectangle 128"/>
              <p:cNvSpPr/>
              <p:nvPr/>
            </p:nvSpPr>
            <p:spPr>
              <a:xfrm>
                <a:off x="-1" y="26362"/>
                <a:ext cx="1390872" cy="1554922"/>
              </a:xfrm>
              <a:prstGeom prst="rect">
                <a:avLst/>
              </a:prstGeom>
              <a:solidFill>
                <a:srgbClr val="0463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600" name="Group 129"/>
              <p:cNvGrpSpPr/>
              <p:nvPr/>
            </p:nvGrpSpPr>
            <p:grpSpPr>
              <a:xfrm>
                <a:off x="136691" y="-1"/>
                <a:ext cx="1117489" cy="1246987"/>
                <a:chOff x="0" y="0"/>
                <a:chExt cx="1117487" cy="1246985"/>
              </a:xfrm>
            </p:grpSpPr>
            <p:sp>
              <p:nvSpPr>
                <p:cNvPr id="596" name="Oval 130"/>
                <p:cNvSpPr/>
                <p:nvPr/>
              </p:nvSpPr>
              <p:spPr>
                <a:xfrm>
                  <a:off x="0" y="782797"/>
                  <a:ext cx="414732" cy="464189"/>
                </a:xfrm>
                <a:prstGeom prst="ellipse">
                  <a:avLst/>
                </a:prstGeom>
                <a:solidFill>
                  <a:srgbClr val="04630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97" name="Oval 131"/>
                <p:cNvSpPr/>
                <p:nvPr/>
              </p:nvSpPr>
              <p:spPr>
                <a:xfrm>
                  <a:off x="702755" y="782797"/>
                  <a:ext cx="414733" cy="464189"/>
                </a:xfrm>
                <a:prstGeom prst="ellipse">
                  <a:avLst/>
                </a:prstGeom>
                <a:solidFill>
                  <a:srgbClr val="04630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98" name="Oval 132"/>
                <p:cNvSpPr/>
                <p:nvPr/>
              </p:nvSpPr>
              <p:spPr>
                <a:xfrm>
                  <a:off x="0" y="0"/>
                  <a:ext cx="414732" cy="464189"/>
                </a:xfrm>
                <a:prstGeom prst="ellipse">
                  <a:avLst/>
                </a:prstGeom>
                <a:solidFill>
                  <a:srgbClr val="04630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99" name="Oval 133"/>
                <p:cNvSpPr/>
                <p:nvPr/>
              </p:nvSpPr>
              <p:spPr>
                <a:xfrm>
                  <a:off x="702755" y="0"/>
                  <a:ext cx="414733" cy="464189"/>
                </a:xfrm>
                <a:prstGeom prst="ellipse">
                  <a:avLst/>
                </a:prstGeom>
                <a:solidFill>
                  <a:srgbClr val="04630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12" name="Group 15"/>
          <p:cNvGrpSpPr/>
          <p:nvPr/>
        </p:nvGrpSpPr>
        <p:grpSpPr>
          <a:xfrm>
            <a:off x="5912876" y="2300565"/>
            <a:ext cx="1658325" cy="3284083"/>
            <a:chOff x="0" y="0"/>
            <a:chExt cx="1390870" cy="3284082"/>
          </a:xfrm>
        </p:grpSpPr>
        <p:sp>
          <p:nvSpPr>
            <p:cNvPr id="603" name="Rectangle 134"/>
            <p:cNvSpPr/>
            <p:nvPr/>
          </p:nvSpPr>
          <p:spPr>
            <a:xfrm>
              <a:off x="-1" y="1729755"/>
              <a:ext cx="1390872" cy="1554328"/>
            </a:xfrm>
            <a:prstGeom prst="rect">
              <a:avLst/>
            </a:prstGeom>
            <a:solidFill>
              <a:srgbClr val="1B842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4" name="Rectangle 135"/>
            <p:cNvSpPr/>
            <p:nvPr/>
          </p:nvSpPr>
          <p:spPr>
            <a:xfrm>
              <a:off x="-1" y="933638"/>
              <a:ext cx="1390872" cy="1554328"/>
            </a:xfrm>
            <a:prstGeom prst="rect">
              <a:avLst/>
            </a:prstGeom>
            <a:solidFill>
              <a:srgbClr val="1B842C"/>
            </a:solidFill>
            <a:ln w="12700" cap="flat">
              <a:noFill/>
              <a:miter lim="400000"/>
            </a:ln>
            <a:effectLst>
              <a:outerShdw blurRad="508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611" name="Group 137"/>
            <p:cNvGrpSpPr/>
            <p:nvPr/>
          </p:nvGrpSpPr>
          <p:grpSpPr>
            <a:xfrm>
              <a:off x="-1" y="0"/>
              <a:ext cx="1390872" cy="1685107"/>
              <a:chOff x="0" y="0"/>
              <a:chExt cx="1390870" cy="1685106"/>
            </a:xfrm>
          </p:grpSpPr>
          <p:sp>
            <p:nvSpPr>
              <p:cNvPr id="605" name="Rectangle 138"/>
              <p:cNvSpPr/>
              <p:nvPr/>
            </p:nvSpPr>
            <p:spPr>
              <a:xfrm>
                <a:off x="-1" y="130777"/>
                <a:ext cx="1390872" cy="1554330"/>
              </a:xfrm>
              <a:prstGeom prst="rect">
                <a:avLst/>
              </a:prstGeom>
              <a:solidFill>
                <a:srgbClr val="1B842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610" name="Group 139"/>
              <p:cNvGrpSpPr/>
              <p:nvPr/>
            </p:nvGrpSpPr>
            <p:grpSpPr>
              <a:xfrm>
                <a:off x="136691" y="0"/>
                <a:ext cx="1117489" cy="1246512"/>
                <a:chOff x="0" y="0"/>
                <a:chExt cx="1117487" cy="1246511"/>
              </a:xfrm>
            </p:grpSpPr>
            <p:sp>
              <p:nvSpPr>
                <p:cNvPr id="606" name="Oval 140"/>
                <p:cNvSpPr/>
                <p:nvPr/>
              </p:nvSpPr>
              <p:spPr>
                <a:xfrm>
                  <a:off x="0" y="782499"/>
                  <a:ext cx="414732" cy="464013"/>
                </a:xfrm>
                <a:prstGeom prst="ellipse">
                  <a:avLst/>
                </a:prstGeom>
                <a:solidFill>
                  <a:srgbClr val="1B842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07" name="Oval 141"/>
                <p:cNvSpPr/>
                <p:nvPr/>
              </p:nvSpPr>
              <p:spPr>
                <a:xfrm>
                  <a:off x="702755" y="782499"/>
                  <a:ext cx="414733" cy="464013"/>
                </a:xfrm>
                <a:prstGeom prst="ellipse">
                  <a:avLst/>
                </a:prstGeom>
                <a:solidFill>
                  <a:srgbClr val="1B842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08" name="Oval 142"/>
                <p:cNvSpPr/>
                <p:nvPr/>
              </p:nvSpPr>
              <p:spPr>
                <a:xfrm>
                  <a:off x="0" y="0"/>
                  <a:ext cx="414732" cy="464012"/>
                </a:xfrm>
                <a:prstGeom prst="ellipse">
                  <a:avLst/>
                </a:prstGeom>
                <a:solidFill>
                  <a:srgbClr val="1B842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09" name="Oval 143"/>
                <p:cNvSpPr/>
                <p:nvPr/>
              </p:nvSpPr>
              <p:spPr>
                <a:xfrm>
                  <a:off x="702755" y="0"/>
                  <a:ext cx="414733" cy="464012"/>
                </a:xfrm>
                <a:prstGeom prst="ellipse">
                  <a:avLst/>
                </a:prstGeom>
                <a:solidFill>
                  <a:srgbClr val="1B842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21" name="Group 14"/>
          <p:cNvGrpSpPr/>
          <p:nvPr/>
        </p:nvGrpSpPr>
        <p:grpSpPr>
          <a:xfrm>
            <a:off x="4021804" y="3368776"/>
            <a:ext cx="1390871" cy="2210571"/>
            <a:chOff x="0" y="0"/>
            <a:chExt cx="1390870" cy="2210569"/>
          </a:xfrm>
        </p:grpSpPr>
        <p:sp>
          <p:nvSpPr>
            <p:cNvPr id="613" name="Rectangle 136"/>
            <p:cNvSpPr/>
            <p:nvPr/>
          </p:nvSpPr>
          <p:spPr>
            <a:xfrm>
              <a:off x="-1" y="833473"/>
              <a:ext cx="1390872" cy="1377097"/>
            </a:xfrm>
            <a:prstGeom prst="rect">
              <a:avLst/>
            </a:prstGeom>
            <a:solidFill>
              <a:srgbClr val="3AAB5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620" name="Group 144"/>
            <p:cNvGrpSpPr/>
            <p:nvPr/>
          </p:nvGrpSpPr>
          <p:grpSpPr>
            <a:xfrm>
              <a:off x="-1" y="-1"/>
              <a:ext cx="1390872" cy="1400445"/>
              <a:chOff x="0" y="0"/>
              <a:chExt cx="1390870" cy="1400443"/>
            </a:xfrm>
          </p:grpSpPr>
          <p:sp>
            <p:nvSpPr>
              <p:cNvPr id="614" name="Rectangle 145"/>
              <p:cNvSpPr/>
              <p:nvPr/>
            </p:nvSpPr>
            <p:spPr>
              <a:xfrm>
                <a:off x="-1" y="23347"/>
                <a:ext cx="1390872" cy="1377097"/>
              </a:xfrm>
              <a:prstGeom prst="rect">
                <a:avLst/>
              </a:prstGeom>
              <a:solidFill>
                <a:srgbClr val="3AAB5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619" name="Group 146"/>
              <p:cNvGrpSpPr/>
              <p:nvPr/>
            </p:nvGrpSpPr>
            <p:grpSpPr>
              <a:xfrm>
                <a:off x="136691" y="-1"/>
                <a:ext cx="1117489" cy="1104380"/>
                <a:chOff x="0" y="0"/>
                <a:chExt cx="1117487" cy="1104378"/>
              </a:xfrm>
            </p:grpSpPr>
            <p:sp>
              <p:nvSpPr>
                <p:cNvPr id="615" name="Oval 147"/>
                <p:cNvSpPr/>
                <p:nvPr/>
              </p:nvSpPr>
              <p:spPr>
                <a:xfrm>
                  <a:off x="0" y="693274"/>
                  <a:ext cx="414732" cy="411105"/>
                </a:xfrm>
                <a:prstGeom prst="ellipse">
                  <a:avLst/>
                </a:prstGeom>
                <a:solidFill>
                  <a:srgbClr val="3AAB5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16" name="Oval 148"/>
                <p:cNvSpPr/>
                <p:nvPr/>
              </p:nvSpPr>
              <p:spPr>
                <a:xfrm>
                  <a:off x="702755" y="693274"/>
                  <a:ext cx="414733" cy="411105"/>
                </a:xfrm>
                <a:prstGeom prst="ellipse">
                  <a:avLst/>
                </a:prstGeom>
                <a:solidFill>
                  <a:srgbClr val="3AAB5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17" name="Oval 149"/>
                <p:cNvSpPr/>
                <p:nvPr/>
              </p:nvSpPr>
              <p:spPr>
                <a:xfrm>
                  <a:off x="0" y="-1"/>
                  <a:ext cx="414732" cy="411105"/>
                </a:xfrm>
                <a:prstGeom prst="ellipse">
                  <a:avLst/>
                </a:prstGeom>
                <a:solidFill>
                  <a:srgbClr val="3AAB5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18" name="Oval 150"/>
                <p:cNvSpPr/>
                <p:nvPr/>
              </p:nvSpPr>
              <p:spPr>
                <a:xfrm>
                  <a:off x="702755" y="-1"/>
                  <a:ext cx="414733" cy="411105"/>
                </a:xfrm>
                <a:prstGeom prst="ellipse">
                  <a:avLst/>
                </a:prstGeom>
                <a:solidFill>
                  <a:srgbClr val="3AAB5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30" name="Group 14"/>
          <p:cNvGrpSpPr/>
          <p:nvPr/>
        </p:nvGrpSpPr>
        <p:grpSpPr>
          <a:xfrm>
            <a:off x="2212924" y="3324648"/>
            <a:ext cx="1390871" cy="2259999"/>
            <a:chOff x="0" y="0"/>
            <a:chExt cx="1390870" cy="2259998"/>
          </a:xfrm>
        </p:grpSpPr>
        <p:sp>
          <p:nvSpPr>
            <p:cNvPr id="622" name="Rectangle 136"/>
            <p:cNvSpPr/>
            <p:nvPr/>
          </p:nvSpPr>
          <p:spPr>
            <a:xfrm>
              <a:off x="-1" y="852110"/>
              <a:ext cx="1390872" cy="1407889"/>
            </a:xfrm>
            <a:prstGeom prst="rect">
              <a:avLst/>
            </a:prstGeom>
            <a:solidFill>
              <a:srgbClr val="4FC87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629" name="Group 144"/>
            <p:cNvGrpSpPr/>
            <p:nvPr/>
          </p:nvGrpSpPr>
          <p:grpSpPr>
            <a:xfrm>
              <a:off x="-1" y="0"/>
              <a:ext cx="1390872" cy="1431758"/>
              <a:chOff x="0" y="0"/>
              <a:chExt cx="1390870" cy="1431757"/>
            </a:xfrm>
          </p:grpSpPr>
          <p:sp>
            <p:nvSpPr>
              <p:cNvPr id="623" name="Rectangle 145"/>
              <p:cNvSpPr/>
              <p:nvPr/>
            </p:nvSpPr>
            <p:spPr>
              <a:xfrm>
                <a:off x="-1" y="23869"/>
                <a:ext cx="1390872" cy="1407889"/>
              </a:xfrm>
              <a:prstGeom prst="rect">
                <a:avLst/>
              </a:prstGeom>
              <a:solidFill>
                <a:srgbClr val="4FC87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628" name="Group 146"/>
              <p:cNvGrpSpPr/>
              <p:nvPr/>
            </p:nvGrpSpPr>
            <p:grpSpPr>
              <a:xfrm>
                <a:off x="136691" y="0"/>
                <a:ext cx="1117489" cy="1129073"/>
                <a:chOff x="0" y="0"/>
                <a:chExt cx="1117487" cy="1129072"/>
              </a:xfrm>
            </p:grpSpPr>
            <p:sp>
              <p:nvSpPr>
                <p:cNvPr id="624" name="Oval 147"/>
                <p:cNvSpPr/>
                <p:nvPr/>
              </p:nvSpPr>
              <p:spPr>
                <a:xfrm>
                  <a:off x="0" y="708776"/>
                  <a:ext cx="414732" cy="420297"/>
                </a:xfrm>
                <a:prstGeom prst="ellipse">
                  <a:avLst/>
                </a:prstGeom>
                <a:solidFill>
                  <a:srgbClr val="4FC8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25" name="Oval 148"/>
                <p:cNvSpPr/>
                <p:nvPr/>
              </p:nvSpPr>
              <p:spPr>
                <a:xfrm>
                  <a:off x="702755" y="708776"/>
                  <a:ext cx="414733" cy="420297"/>
                </a:xfrm>
                <a:prstGeom prst="ellipse">
                  <a:avLst/>
                </a:prstGeom>
                <a:solidFill>
                  <a:srgbClr val="4FC8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26" name="Oval 149"/>
                <p:cNvSpPr/>
                <p:nvPr/>
              </p:nvSpPr>
              <p:spPr>
                <a:xfrm>
                  <a:off x="0" y="-1"/>
                  <a:ext cx="414732" cy="420297"/>
                </a:xfrm>
                <a:prstGeom prst="ellipse">
                  <a:avLst/>
                </a:prstGeom>
                <a:solidFill>
                  <a:srgbClr val="4FC8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27" name="Oval 150"/>
                <p:cNvSpPr/>
                <p:nvPr/>
              </p:nvSpPr>
              <p:spPr>
                <a:xfrm>
                  <a:off x="702755" y="-1"/>
                  <a:ext cx="414733" cy="420297"/>
                </a:xfrm>
                <a:prstGeom prst="ellipse">
                  <a:avLst/>
                </a:prstGeom>
                <a:solidFill>
                  <a:srgbClr val="4FC8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sp>
        <p:nvSpPr>
          <p:cNvPr id="631" name="TekstniOkvir 32767"/>
          <p:cNvSpPr txBox="1"/>
          <p:nvPr/>
        </p:nvSpPr>
        <p:spPr>
          <a:xfrm>
            <a:off x="4187736" y="3780283"/>
            <a:ext cx="1299431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3000">
                <a:solidFill>
                  <a:srgbClr val="FFFFFF"/>
                </a:solidFill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dirty="0"/>
              <a:t>1</a:t>
            </a:r>
            <a:r>
              <a:rPr lang="hr-HR" dirty="0"/>
              <a:t>14</a:t>
            </a:r>
            <a:endParaRPr dirty="0"/>
          </a:p>
          <a:p>
            <a:pPr>
              <a:defRPr sz="2800">
                <a:solidFill>
                  <a:srgbClr val="FFFFFF"/>
                </a:solidFill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dirty="0"/>
              <a:t> </a:t>
            </a:r>
            <a:r>
              <a:rPr sz="2000" dirty="0" err="1"/>
              <a:t>postova</a:t>
            </a:r>
            <a:endParaRPr sz="2000" dirty="0"/>
          </a:p>
        </p:txBody>
      </p:sp>
      <p:sp>
        <p:nvSpPr>
          <p:cNvPr id="632" name="TekstniOkvir 79"/>
          <p:cNvSpPr txBox="1"/>
          <p:nvPr/>
        </p:nvSpPr>
        <p:spPr>
          <a:xfrm>
            <a:off x="2322978" y="4120062"/>
            <a:ext cx="1299431" cy="116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>
                <a:solidFill>
                  <a:srgbClr val="FFFFFF"/>
                </a:solidFill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lang="hr-HR" dirty="0"/>
              <a:t>2</a:t>
            </a:r>
            <a:r>
              <a:rPr dirty="0"/>
              <a:t>.</a:t>
            </a:r>
            <a:r>
              <a:rPr lang="hr-HR" dirty="0"/>
              <a:t>6</a:t>
            </a:r>
            <a:r>
              <a:rPr dirty="0"/>
              <a:t>00 </a:t>
            </a:r>
            <a:br>
              <a:rPr dirty="0"/>
            </a:br>
            <a:endParaRPr dirty="0"/>
          </a:p>
          <a:p>
            <a:pPr>
              <a:defRPr sz="1400">
                <a:solidFill>
                  <a:srgbClr val="FFFFFF"/>
                </a:solidFill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dirty="0" err="1"/>
              <a:t>interakcija</a:t>
            </a:r>
            <a:endParaRPr dirty="0"/>
          </a:p>
        </p:txBody>
      </p:sp>
      <p:sp>
        <p:nvSpPr>
          <p:cNvPr id="633" name="TekstniOkvir 80"/>
          <p:cNvSpPr txBox="1"/>
          <p:nvPr/>
        </p:nvSpPr>
        <p:spPr>
          <a:xfrm>
            <a:off x="5862472" y="2988069"/>
            <a:ext cx="1771203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800">
                <a:solidFill>
                  <a:srgbClr val="FFFFFF"/>
                </a:solidFill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dirty="0"/>
              <a:t> </a:t>
            </a:r>
            <a:r>
              <a:rPr lang="hr-HR" dirty="0"/>
              <a:t>77</a:t>
            </a:r>
            <a:r>
              <a:rPr dirty="0"/>
              <a:t>.000 </a:t>
            </a:r>
            <a:r>
              <a:rPr lang="hr-HR" dirty="0"/>
              <a:t>pregleda</a:t>
            </a:r>
            <a:endParaRPr sz="1800" dirty="0"/>
          </a:p>
        </p:txBody>
      </p:sp>
      <p:sp>
        <p:nvSpPr>
          <p:cNvPr id="634" name="TekstniOkvir 81"/>
          <p:cNvSpPr txBox="1"/>
          <p:nvPr/>
        </p:nvSpPr>
        <p:spPr>
          <a:xfrm>
            <a:off x="7924624" y="1985634"/>
            <a:ext cx="1559583" cy="160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>
                <a:solidFill>
                  <a:srgbClr val="FFFFFF"/>
                </a:solidFill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dirty="0"/>
              <a:t> 5.</a:t>
            </a:r>
            <a:r>
              <a:rPr lang="hr-HR" dirty="0"/>
              <a:t>442</a:t>
            </a:r>
            <a:r>
              <a:rPr dirty="0"/>
              <a:t>0</a:t>
            </a:r>
          </a:p>
          <a:p>
            <a:pPr>
              <a:defRPr sz="2800">
                <a:solidFill>
                  <a:srgbClr val="FFFFFF"/>
                </a:solidFill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dirty="0"/>
              <a:t> </a:t>
            </a:r>
            <a:r>
              <a:rPr sz="1800" dirty="0"/>
              <a:t> </a:t>
            </a:r>
          </a:p>
          <a:p>
            <a:pPr>
              <a:defRPr>
                <a:solidFill>
                  <a:srgbClr val="FFFFFF"/>
                </a:solidFill>
                <a:latin typeface="Rockwell Bold"/>
                <a:ea typeface="Rockwell Bold"/>
                <a:cs typeface="Rockwell Bold"/>
                <a:sym typeface="Rockwell Bold"/>
              </a:defRPr>
            </a:pPr>
            <a:endParaRPr sz="1800" dirty="0"/>
          </a:p>
          <a:p>
            <a:pPr>
              <a:defRPr sz="1700">
                <a:solidFill>
                  <a:srgbClr val="FFFFFF"/>
                </a:solidFill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dirty="0"/>
              <a:t>   </a:t>
            </a:r>
            <a:r>
              <a:rPr sz="2400" dirty="0"/>
              <a:t>f</a:t>
            </a:r>
            <a:r>
              <a:rPr lang="hr-HR" sz="2000" dirty="0"/>
              <a:t>ollowera</a:t>
            </a:r>
            <a:endParaRPr sz="2400" dirty="0"/>
          </a:p>
        </p:txBody>
      </p:sp>
      <p:sp>
        <p:nvSpPr>
          <p:cNvPr id="635" name="Straight Connector 53"/>
          <p:cNvSpPr/>
          <p:nvPr/>
        </p:nvSpPr>
        <p:spPr>
          <a:xfrm>
            <a:off x="623887" y="260350"/>
            <a:ext cx="10152064" cy="0"/>
          </a:xfrm>
          <a:prstGeom prst="line">
            <a:avLst/>
          </a:prstGeom>
          <a:ln>
            <a:solidFill>
              <a:srgbClr val="C000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1F1BC-5222-5912-02A6-619DB8A14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Text Placeholder 5">
            <a:extLst>
              <a:ext uri="{FF2B5EF4-FFF2-40B4-BE49-F238E27FC236}">
                <a16:creationId xmlns:a16="http://schemas.microsoft.com/office/drawing/2014/main" id="{45D922F5-4815-8855-ABF1-ECADC67D585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550862" y="476672"/>
            <a:ext cx="10153651" cy="106680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>
              <a:defRPr sz="3600">
                <a:solidFill>
                  <a:srgbClr val="9E361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 err="1"/>
              <a:t>Rezultati</a:t>
            </a:r>
            <a:r>
              <a:rPr dirty="0"/>
              <a:t> </a:t>
            </a:r>
            <a:r>
              <a:rPr lang="hr-HR" dirty="0"/>
              <a:t>Linkedin</a:t>
            </a:r>
            <a:r>
              <a:rPr dirty="0"/>
              <a:t> </a:t>
            </a:r>
            <a:r>
              <a:rPr lang="hr-HR" dirty="0"/>
              <a:t>i YouTube</a:t>
            </a:r>
            <a:r>
              <a:rPr dirty="0"/>
              <a:t>u 202</a:t>
            </a:r>
            <a:r>
              <a:rPr lang="hr-HR" dirty="0"/>
              <a:t>4</a:t>
            </a:r>
            <a:r>
              <a:rPr dirty="0"/>
              <a:t>.</a:t>
            </a:r>
          </a:p>
        </p:txBody>
      </p:sp>
      <p:grpSp>
        <p:nvGrpSpPr>
          <p:cNvPr id="590" name="Group 6">
            <a:extLst>
              <a:ext uri="{FF2B5EF4-FFF2-40B4-BE49-F238E27FC236}">
                <a16:creationId xmlns:a16="http://schemas.microsoft.com/office/drawing/2014/main" id="{1AD1CA94-F8EB-EB14-B582-6C91E3DC585A}"/>
              </a:ext>
            </a:extLst>
          </p:cNvPr>
          <p:cNvGrpSpPr/>
          <p:nvPr/>
        </p:nvGrpSpPr>
        <p:grpSpPr>
          <a:xfrm>
            <a:off x="10386204" y="6462738"/>
            <a:ext cx="536319" cy="530175"/>
            <a:chOff x="0" y="0"/>
            <a:chExt cx="536317" cy="530173"/>
          </a:xfrm>
        </p:grpSpPr>
        <p:sp>
          <p:nvSpPr>
            <p:cNvPr id="588" name="Oval 7">
              <a:extLst>
                <a:ext uri="{FF2B5EF4-FFF2-40B4-BE49-F238E27FC236}">
                  <a16:creationId xmlns:a16="http://schemas.microsoft.com/office/drawing/2014/main" id="{F8A576DA-DBA2-4077-1FD6-493DBE72D4D0}"/>
                </a:ext>
              </a:extLst>
            </p:cNvPr>
            <p:cNvSpPr/>
            <p:nvPr/>
          </p:nvSpPr>
          <p:spPr>
            <a:xfrm>
              <a:off x="0" y="0"/>
              <a:ext cx="536318" cy="530174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589" name="Oval 8">
              <a:extLst>
                <a:ext uri="{FF2B5EF4-FFF2-40B4-BE49-F238E27FC236}">
                  <a16:creationId xmlns:a16="http://schemas.microsoft.com/office/drawing/2014/main" id="{174765DB-3A81-CB8C-39EF-8785E6F35371}"/>
                </a:ext>
              </a:extLst>
            </p:cNvPr>
            <p:cNvSpPr/>
            <p:nvPr/>
          </p:nvSpPr>
          <p:spPr>
            <a:xfrm>
              <a:off x="34245" y="33851"/>
              <a:ext cx="467827" cy="462471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</p:grpSp>
      <p:sp>
        <p:nvSpPr>
          <p:cNvPr id="591" name="Straight Connector 13">
            <a:extLst>
              <a:ext uri="{FF2B5EF4-FFF2-40B4-BE49-F238E27FC236}">
                <a16:creationId xmlns:a16="http://schemas.microsoft.com/office/drawing/2014/main" id="{49BFEECB-608B-1F83-BF9D-4B8EEC5D9EF0}"/>
              </a:ext>
            </a:extLst>
          </p:cNvPr>
          <p:cNvSpPr/>
          <p:nvPr/>
        </p:nvSpPr>
        <p:spPr>
          <a:xfrm>
            <a:off x="-2256928" y="-134911"/>
            <a:ext cx="13008183" cy="1"/>
          </a:xfrm>
          <a:prstGeom prst="line">
            <a:avLst/>
          </a:prstGeom>
          <a:ln>
            <a:solidFill>
              <a:srgbClr val="C000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621" name="Group 14">
            <a:extLst>
              <a:ext uri="{FF2B5EF4-FFF2-40B4-BE49-F238E27FC236}">
                <a16:creationId xmlns:a16="http://schemas.microsoft.com/office/drawing/2014/main" id="{9DF1795A-E662-5BD8-06FF-6629CCFA45B2}"/>
              </a:ext>
            </a:extLst>
          </p:cNvPr>
          <p:cNvGrpSpPr/>
          <p:nvPr/>
        </p:nvGrpSpPr>
        <p:grpSpPr>
          <a:xfrm>
            <a:off x="2856292" y="3343218"/>
            <a:ext cx="1390871" cy="2210571"/>
            <a:chOff x="0" y="0"/>
            <a:chExt cx="1390870" cy="2210569"/>
          </a:xfrm>
        </p:grpSpPr>
        <p:sp>
          <p:nvSpPr>
            <p:cNvPr id="613" name="Rectangle 136">
              <a:extLst>
                <a:ext uri="{FF2B5EF4-FFF2-40B4-BE49-F238E27FC236}">
                  <a16:creationId xmlns:a16="http://schemas.microsoft.com/office/drawing/2014/main" id="{A9A7F8BF-1404-AD33-FE28-A5BC67F9EEFE}"/>
                </a:ext>
              </a:extLst>
            </p:cNvPr>
            <p:cNvSpPr/>
            <p:nvPr/>
          </p:nvSpPr>
          <p:spPr>
            <a:xfrm>
              <a:off x="-1" y="833473"/>
              <a:ext cx="1390872" cy="1377097"/>
            </a:xfrm>
            <a:prstGeom prst="rect">
              <a:avLst/>
            </a:prstGeom>
            <a:solidFill>
              <a:srgbClr val="3AAB5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620" name="Group 144">
              <a:extLst>
                <a:ext uri="{FF2B5EF4-FFF2-40B4-BE49-F238E27FC236}">
                  <a16:creationId xmlns:a16="http://schemas.microsoft.com/office/drawing/2014/main" id="{E6A74B0B-6532-532C-664D-2296A1A17A57}"/>
                </a:ext>
              </a:extLst>
            </p:cNvPr>
            <p:cNvGrpSpPr/>
            <p:nvPr/>
          </p:nvGrpSpPr>
          <p:grpSpPr>
            <a:xfrm>
              <a:off x="-1" y="-1"/>
              <a:ext cx="1390872" cy="1400445"/>
              <a:chOff x="0" y="0"/>
              <a:chExt cx="1390870" cy="1400443"/>
            </a:xfrm>
          </p:grpSpPr>
          <p:sp>
            <p:nvSpPr>
              <p:cNvPr id="614" name="Rectangle 145">
                <a:extLst>
                  <a:ext uri="{FF2B5EF4-FFF2-40B4-BE49-F238E27FC236}">
                    <a16:creationId xmlns:a16="http://schemas.microsoft.com/office/drawing/2014/main" id="{13673F4D-752B-CBDE-08CE-2A5A95EBAEDC}"/>
                  </a:ext>
                </a:extLst>
              </p:cNvPr>
              <p:cNvSpPr/>
              <p:nvPr/>
            </p:nvSpPr>
            <p:spPr>
              <a:xfrm>
                <a:off x="-1" y="23347"/>
                <a:ext cx="1390872" cy="1377097"/>
              </a:xfrm>
              <a:prstGeom prst="rect">
                <a:avLst/>
              </a:prstGeom>
              <a:solidFill>
                <a:srgbClr val="3AAB5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619" name="Group 146">
                <a:extLst>
                  <a:ext uri="{FF2B5EF4-FFF2-40B4-BE49-F238E27FC236}">
                    <a16:creationId xmlns:a16="http://schemas.microsoft.com/office/drawing/2014/main" id="{9E61FD13-627C-C9EE-3E00-DB61587EE7E5}"/>
                  </a:ext>
                </a:extLst>
              </p:cNvPr>
              <p:cNvGrpSpPr/>
              <p:nvPr/>
            </p:nvGrpSpPr>
            <p:grpSpPr>
              <a:xfrm>
                <a:off x="136691" y="-1"/>
                <a:ext cx="1117489" cy="1104380"/>
                <a:chOff x="0" y="0"/>
                <a:chExt cx="1117487" cy="1104378"/>
              </a:xfrm>
            </p:grpSpPr>
            <p:sp>
              <p:nvSpPr>
                <p:cNvPr id="615" name="Oval 147">
                  <a:extLst>
                    <a:ext uri="{FF2B5EF4-FFF2-40B4-BE49-F238E27FC236}">
                      <a16:creationId xmlns:a16="http://schemas.microsoft.com/office/drawing/2014/main" id="{10E98954-E514-3BF8-8143-C89E34D5C62B}"/>
                    </a:ext>
                  </a:extLst>
                </p:cNvPr>
                <p:cNvSpPr/>
                <p:nvPr/>
              </p:nvSpPr>
              <p:spPr>
                <a:xfrm>
                  <a:off x="0" y="693274"/>
                  <a:ext cx="414732" cy="411105"/>
                </a:xfrm>
                <a:prstGeom prst="ellipse">
                  <a:avLst/>
                </a:prstGeom>
                <a:solidFill>
                  <a:srgbClr val="3AAB5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16" name="Oval 148">
                  <a:extLst>
                    <a:ext uri="{FF2B5EF4-FFF2-40B4-BE49-F238E27FC236}">
                      <a16:creationId xmlns:a16="http://schemas.microsoft.com/office/drawing/2014/main" id="{6AA1FEA4-A948-125F-8DFE-26FE083A7B5B}"/>
                    </a:ext>
                  </a:extLst>
                </p:cNvPr>
                <p:cNvSpPr/>
                <p:nvPr/>
              </p:nvSpPr>
              <p:spPr>
                <a:xfrm>
                  <a:off x="702755" y="693274"/>
                  <a:ext cx="414733" cy="411105"/>
                </a:xfrm>
                <a:prstGeom prst="ellipse">
                  <a:avLst/>
                </a:prstGeom>
                <a:solidFill>
                  <a:srgbClr val="3AAB5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17" name="Oval 149">
                  <a:extLst>
                    <a:ext uri="{FF2B5EF4-FFF2-40B4-BE49-F238E27FC236}">
                      <a16:creationId xmlns:a16="http://schemas.microsoft.com/office/drawing/2014/main" id="{C2896B3D-CA12-944B-9A96-BBE4FD3D05D8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414732" cy="411105"/>
                </a:xfrm>
                <a:prstGeom prst="ellipse">
                  <a:avLst/>
                </a:prstGeom>
                <a:solidFill>
                  <a:srgbClr val="3AAB5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18" name="Oval 150">
                  <a:extLst>
                    <a:ext uri="{FF2B5EF4-FFF2-40B4-BE49-F238E27FC236}">
                      <a16:creationId xmlns:a16="http://schemas.microsoft.com/office/drawing/2014/main" id="{9C7BEEE5-FF6F-0527-E110-31478A200728}"/>
                    </a:ext>
                  </a:extLst>
                </p:cNvPr>
                <p:cNvSpPr/>
                <p:nvPr/>
              </p:nvSpPr>
              <p:spPr>
                <a:xfrm>
                  <a:off x="702755" y="-1"/>
                  <a:ext cx="414733" cy="411105"/>
                </a:xfrm>
                <a:prstGeom prst="ellipse">
                  <a:avLst/>
                </a:prstGeom>
                <a:solidFill>
                  <a:srgbClr val="3AAB5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30" name="Group 14">
            <a:extLst>
              <a:ext uri="{FF2B5EF4-FFF2-40B4-BE49-F238E27FC236}">
                <a16:creationId xmlns:a16="http://schemas.microsoft.com/office/drawing/2014/main" id="{67D4F803-F42F-5F4A-15FC-535BD788E24A}"/>
              </a:ext>
            </a:extLst>
          </p:cNvPr>
          <p:cNvGrpSpPr/>
          <p:nvPr/>
        </p:nvGrpSpPr>
        <p:grpSpPr>
          <a:xfrm>
            <a:off x="982920" y="3319349"/>
            <a:ext cx="1390871" cy="2259999"/>
            <a:chOff x="0" y="0"/>
            <a:chExt cx="1390870" cy="2259998"/>
          </a:xfrm>
        </p:grpSpPr>
        <p:sp>
          <p:nvSpPr>
            <p:cNvPr id="622" name="Rectangle 136">
              <a:extLst>
                <a:ext uri="{FF2B5EF4-FFF2-40B4-BE49-F238E27FC236}">
                  <a16:creationId xmlns:a16="http://schemas.microsoft.com/office/drawing/2014/main" id="{EE818341-1FA9-0BED-4F80-98D75DF4E811}"/>
                </a:ext>
              </a:extLst>
            </p:cNvPr>
            <p:cNvSpPr/>
            <p:nvPr/>
          </p:nvSpPr>
          <p:spPr>
            <a:xfrm>
              <a:off x="-1" y="852110"/>
              <a:ext cx="1390872" cy="1407889"/>
            </a:xfrm>
            <a:prstGeom prst="rect">
              <a:avLst/>
            </a:prstGeom>
            <a:solidFill>
              <a:srgbClr val="4FC87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629" name="Group 144">
              <a:extLst>
                <a:ext uri="{FF2B5EF4-FFF2-40B4-BE49-F238E27FC236}">
                  <a16:creationId xmlns:a16="http://schemas.microsoft.com/office/drawing/2014/main" id="{C4593394-A0FC-FB18-3A4E-02932D7C5C71}"/>
                </a:ext>
              </a:extLst>
            </p:cNvPr>
            <p:cNvGrpSpPr/>
            <p:nvPr/>
          </p:nvGrpSpPr>
          <p:grpSpPr>
            <a:xfrm>
              <a:off x="-1" y="0"/>
              <a:ext cx="1390872" cy="1431758"/>
              <a:chOff x="0" y="0"/>
              <a:chExt cx="1390870" cy="1431757"/>
            </a:xfrm>
          </p:grpSpPr>
          <p:sp>
            <p:nvSpPr>
              <p:cNvPr id="623" name="Rectangle 145">
                <a:extLst>
                  <a:ext uri="{FF2B5EF4-FFF2-40B4-BE49-F238E27FC236}">
                    <a16:creationId xmlns:a16="http://schemas.microsoft.com/office/drawing/2014/main" id="{A6B55249-7235-F6C8-EAFF-FA28A50653F6}"/>
                  </a:ext>
                </a:extLst>
              </p:cNvPr>
              <p:cNvSpPr/>
              <p:nvPr/>
            </p:nvSpPr>
            <p:spPr>
              <a:xfrm>
                <a:off x="-1" y="23869"/>
                <a:ext cx="1390872" cy="1407889"/>
              </a:xfrm>
              <a:prstGeom prst="rect">
                <a:avLst/>
              </a:prstGeom>
              <a:solidFill>
                <a:srgbClr val="4FC87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628" name="Group 146">
                <a:extLst>
                  <a:ext uri="{FF2B5EF4-FFF2-40B4-BE49-F238E27FC236}">
                    <a16:creationId xmlns:a16="http://schemas.microsoft.com/office/drawing/2014/main" id="{6A36F48A-EEC7-CC5D-A77A-E52A01FE4586}"/>
                  </a:ext>
                </a:extLst>
              </p:cNvPr>
              <p:cNvGrpSpPr/>
              <p:nvPr/>
            </p:nvGrpSpPr>
            <p:grpSpPr>
              <a:xfrm>
                <a:off x="136691" y="0"/>
                <a:ext cx="1117489" cy="1129073"/>
                <a:chOff x="0" y="0"/>
                <a:chExt cx="1117487" cy="1129072"/>
              </a:xfrm>
            </p:grpSpPr>
            <p:sp>
              <p:nvSpPr>
                <p:cNvPr id="624" name="Oval 147">
                  <a:extLst>
                    <a:ext uri="{FF2B5EF4-FFF2-40B4-BE49-F238E27FC236}">
                      <a16:creationId xmlns:a16="http://schemas.microsoft.com/office/drawing/2014/main" id="{A0FC5834-3023-1D16-707A-A2C04E34D7E6}"/>
                    </a:ext>
                  </a:extLst>
                </p:cNvPr>
                <p:cNvSpPr/>
                <p:nvPr/>
              </p:nvSpPr>
              <p:spPr>
                <a:xfrm>
                  <a:off x="0" y="708776"/>
                  <a:ext cx="414732" cy="420297"/>
                </a:xfrm>
                <a:prstGeom prst="ellipse">
                  <a:avLst/>
                </a:prstGeom>
                <a:solidFill>
                  <a:srgbClr val="4FC8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25" name="Oval 148">
                  <a:extLst>
                    <a:ext uri="{FF2B5EF4-FFF2-40B4-BE49-F238E27FC236}">
                      <a16:creationId xmlns:a16="http://schemas.microsoft.com/office/drawing/2014/main" id="{141BB3BB-CEFD-B71E-F284-F2E8F671CCDD}"/>
                    </a:ext>
                  </a:extLst>
                </p:cNvPr>
                <p:cNvSpPr/>
                <p:nvPr/>
              </p:nvSpPr>
              <p:spPr>
                <a:xfrm>
                  <a:off x="702755" y="708776"/>
                  <a:ext cx="414733" cy="420297"/>
                </a:xfrm>
                <a:prstGeom prst="ellipse">
                  <a:avLst/>
                </a:prstGeom>
                <a:solidFill>
                  <a:srgbClr val="4FC8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26" name="Oval 149">
                  <a:extLst>
                    <a:ext uri="{FF2B5EF4-FFF2-40B4-BE49-F238E27FC236}">
                      <a16:creationId xmlns:a16="http://schemas.microsoft.com/office/drawing/2014/main" id="{0804D7AC-44B5-633C-7FA8-47D94D478A4F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414732" cy="420297"/>
                </a:xfrm>
                <a:prstGeom prst="ellipse">
                  <a:avLst/>
                </a:prstGeom>
                <a:solidFill>
                  <a:srgbClr val="4FC8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27" name="Oval 150">
                  <a:extLst>
                    <a:ext uri="{FF2B5EF4-FFF2-40B4-BE49-F238E27FC236}">
                      <a16:creationId xmlns:a16="http://schemas.microsoft.com/office/drawing/2014/main" id="{75C239DA-C9BD-FCF5-86EB-D74B25A10E9B}"/>
                    </a:ext>
                  </a:extLst>
                </p:cNvPr>
                <p:cNvSpPr/>
                <p:nvPr/>
              </p:nvSpPr>
              <p:spPr>
                <a:xfrm>
                  <a:off x="702755" y="-1"/>
                  <a:ext cx="414733" cy="420297"/>
                </a:xfrm>
                <a:prstGeom prst="ellipse">
                  <a:avLst/>
                </a:prstGeom>
                <a:solidFill>
                  <a:srgbClr val="4FC8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sp>
        <p:nvSpPr>
          <p:cNvPr id="631" name="TekstniOkvir 32767">
            <a:extLst>
              <a:ext uri="{FF2B5EF4-FFF2-40B4-BE49-F238E27FC236}">
                <a16:creationId xmlns:a16="http://schemas.microsoft.com/office/drawing/2014/main" id="{407807A4-3280-1397-8AA1-5D80A109F52D}"/>
              </a:ext>
            </a:extLst>
          </p:cNvPr>
          <p:cNvSpPr txBox="1"/>
          <p:nvPr/>
        </p:nvSpPr>
        <p:spPr>
          <a:xfrm>
            <a:off x="2919184" y="4099660"/>
            <a:ext cx="1299431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000">
                <a:solidFill>
                  <a:srgbClr val="FFFFFF"/>
                </a:solidFill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dirty="0"/>
              <a:t>1</a:t>
            </a:r>
            <a:r>
              <a:rPr lang="hr-HR" dirty="0"/>
              <a:t>7</a:t>
            </a:r>
            <a:endParaRPr dirty="0"/>
          </a:p>
          <a:p>
            <a:pPr algn="ctr">
              <a:defRPr sz="2800">
                <a:solidFill>
                  <a:srgbClr val="FFFFFF"/>
                </a:solidFill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dirty="0"/>
              <a:t> </a:t>
            </a:r>
            <a:r>
              <a:rPr sz="2000" dirty="0" err="1"/>
              <a:t>postova</a:t>
            </a:r>
            <a:endParaRPr sz="2000" dirty="0"/>
          </a:p>
        </p:txBody>
      </p:sp>
      <p:sp>
        <p:nvSpPr>
          <p:cNvPr id="632" name="TekstniOkvir 79">
            <a:extLst>
              <a:ext uri="{FF2B5EF4-FFF2-40B4-BE49-F238E27FC236}">
                <a16:creationId xmlns:a16="http://schemas.microsoft.com/office/drawing/2014/main" id="{CB3899C6-E625-9260-EEF1-E2512DC2C7A1}"/>
              </a:ext>
            </a:extLst>
          </p:cNvPr>
          <p:cNvSpPr txBox="1"/>
          <p:nvPr/>
        </p:nvSpPr>
        <p:spPr>
          <a:xfrm>
            <a:off x="1111561" y="4099660"/>
            <a:ext cx="1299431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>
                <a:solidFill>
                  <a:srgbClr val="FFFFFF"/>
                </a:solidFill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lang="hr-HR" dirty="0"/>
              <a:t>1.532</a:t>
            </a:r>
            <a:br>
              <a:rPr dirty="0"/>
            </a:br>
            <a:r>
              <a:rPr lang="hr-HR" sz="2000" dirty="0"/>
              <a:t>followera</a:t>
            </a:r>
            <a:endParaRPr dirty="0"/>
          </a:p>
        </p:txBody>
      </p:sp>
      <p:sp>
        <p:nvSpPr>
          <p:cNvPr id="633" name="TekstniOkvir 80">
            <a:extLst>
              <a:ext uri="{FF2B5EF4-FFF2-40B4-BE49-F238E27FC236}">
                <a16:creationId xmlns:a16="http://schemas.microsoft.com/office/drawing/2014/main" id="{867B08E3-0CDC-16EB-393F-59704038EF18}"/>
              </a:ext>
            </a:extLst>
          </p:cNvPr>
          <p:cNvSpPr txBox="1"/>
          <p:nvPr/>
        </p:nvSpPr>
        <p:spPr>
          <a:xfrm>
            <a:off x="1326976" y="2093043"/>
            <a:ext cx="1771203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800">
                <a:solidFill>
                  <a:srgbClr val="FFFFFF"/>
                </a:solidFill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lang="hr-HR" dirty="0">
                <a:solidFill>
                  <a:schemeClr val="tx1"/>
                </a:solidFill>
                <a:latin typeface="+mj-lt"/>
              </a:rPr>
              <a:t>Linkedin</a:t>
            </a:r>
            <a:endParaRPr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34" name="TekstniOkvir 81">
            <a:extLst>
              <a:ext uri="{FF2B5EF4-FFF2-40B4-BE49-F238E27FC236}">
                <a16:creationId xmlns:a16="http://schemas.microsoft.com/office/drawing/2014/main" id="{49069A22-8757-21EE-4A53-F81774AA0BB6}"/>
              </a:ext>
            </a:extLst>
          </p:cNvPr>
          <p:cNvSpPr txBox="1"/>
          <p:nvPr/>
        </p:nvSpPr>
        <p:spPr>
          <a:xfrm>
            <a:off x="7924624" y="1985634"/>
            <a:ext cx="1559583" cy="160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>
                <a:solidFill>
                  <a:srgbClr val="FFFFFF"/>
                </a:solidFill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dirty="0"/>
              <a:t> 5.</a:t>
            </a:r>
            <a:r>
              <a:rPr lang="hr-HR" dirty="0"/>
              <a:t>442</a:t>
            </a:r>
            <a:r>
              <a:rPr dirty="0"/>
              <a:t>0</a:t>
            </a:r>
          </a:p>
          <a:p>
            <a:pPr>
              <a:defRPr sz="2800">
                <a:solidFill>
                  <a:srgbClr val="FFFFFF"/>
                </a:solidFill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dirty="0"/>
              <a:t> </a:t>
            </a:r>
            <a:r>
              <a:rPr sz="1800" dirty="0"/>
              <a:t> </a:t>
            </a:r>
          </a:p>
          <a:p>
            <a:pPr>
              <a:defRPr>
                <a:solidFill>
                  <a:srgbClr val="FFFFFF"/>
                </a:solidFill>
                <a:latin typeface="Rockwell Bold"/>
                <a:ea typeface="Rockwell Bold"/>
                <a:cs typeface="Rockwell Bold"/>
                <a:sym typeface="Rockwell Bold"/>
              </a:defRPr>
            </a:pPr>
            <a:endParaRPr sz="1800" dirty="0"/>
          </a:p>
          <a:p>
            <a:pPr>
              <a:defRPr sz="1700">
                <a:solidFill>
                  <a:srgbClr val="FFFFFF"/>
                </a:solidFill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dirty="0"/>
              <a:t>   </a:t>
            </a:r>
            <a:r>
              <a:rPr sz="2400" dirty="0"/>
              <a:t>f</a:t>
            </a:r>
            <a:r>
              <a:rPr lang="hr-HR" sz="2000" dirty="0"/>
              <a:t>ollowera</a:t>
            </a:r>
            <a:endParaRPr sz="2400" dirty="0"/>
          </a:p>
        </p:txBody>
      </p:sp>
      <p:sp>
        <p:nvSpPr>
          <p:cNvPr id="635" name="Straight Connector 53">
            <a:extLst>
              <a:ext uri="{FF2B5EF4-FFF2-40B4-BE49-F238E27FC236}">
                <a16:creationId xmlns:a16="http://schemas.microsoft.com/office/drawing/2014/main" id="{25141F02-7C63-06DE-3C42-FCF50B0B3A29}"/>
              </a:ext>
            </a:extLst>
          </p:cNvPr>
          <p:cNvSpPr/>
          <p:nvPr/>
        </p:nvSpPr>
        <p:spPr>
          <a:xfrm>
            <a:off x="623887" y="260350"/>
            <a:ext cx="10152064" cy="0"/>
          </a:xfrm>
          <a:prstGeom prst="line">
            <a:avLst/>
          </a:prstGeom>
          <a:ln>
            <a:solidFill>
              <a:srgbClr val="C000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" name="TekstniOkvir 80">
            <a:extLst>
              <a:ext uri="{FF2B5EF4-FFF2-40B4-BE49-F238E27FC236}">
                <a16:creationId xmlns:a16="http://schemas.microsoft.com/office/drawing/2014/main" id="{D1196E88-D14D-3E4E-E1B1-CEE9047A2B7B}"/>
              </a:ext>
            </a:extLst>
          </p:cNvPr>
          <p:cNvSpPr txBox="1"/>
          <p:nvPr/>
        </p:nvSpPr>
        <p:spPr>
          <a:xfrm>
            <a:off x="8385001" y="2093043"/>
            <a:ext cx="1771203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800">
                <a:solidFill>
                  <a:srgbClr val="FFFFFF"/>
                </a:solidFill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lang="hr-HR" dirty="0">
                <a:solidFill>
                  <a:schemeClr val="tx1"/>
                </a:solidFill>
                <a:latin typeface="+mj-lt"/>
              </a:rPr>
              <a:t>YouTube</a:t>
            </a:r>
            <a:endParaRPr sz="18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E9DC17A5-93E9-223E-FC05-3C4A701EE745}"/>
              </a:ext>
            </a:extLst>
          </p:cNvPr>
          <p:cNvGrpSpPr/>
          <p:nvPr/>
        </p:nvGrpSpPr>
        <p:grpSpPr>
          <a:xfrm>
            <a:off x="8961817" y="3247968"/>
            <a:ext cx="1390871" cy="2210571"/>
            <a:chOff x="0" y="0"/>
            <a:chExt cx="1390870" cy="2210569"/>
          </a:xfrm>
          <a:solidFill>
            <a:schemeClr val="accent2"/>
          </a:solidFill>
        </p:grpSpPr>
        <p:sp>
          <p:nvSpPr>
            <p:cNvPr id="4" name="Rectangle 136">
              <a:extLst>
                <a:ext uri="{FF2B5EF4-FFF2-40B4-BE49-F238E27FC236}">
                  <a16:creationId xmlns:a16="http://schemas.microsoft.com/office/drawing/2014/main" id="{F8A29449-E0EC-3542-A803-C8364A04FE13}"/>
                </a:ext>
              </a:extLst>
            </p:cNvPr>
            <p:cNvSpPr/>
            <p:nvPr/>
          </p:nvSpPr>
          <p:spPr>
            <a:xfrm>
              <a:off x="-1" y="833473"/>
              <a:ext cx="1390872" cy="137709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5" name="Group 144">
              <a:extLst>
                <a:ext uri="{FF2B5EF4-FFF2-40B4-BE49-F238E27FC236}">
                  <a16:creationId xmlns:a16="http://schemas.microsoft.com/office/drawing/2014/main" id="{C0CF9A83-35D3-29CF-4B3F-5C52A9DB487E}"/>
                </a:ext>
              </a:extLst>
            </p:cNvPr>
            <p:cNvGrpSpPr/>
            <p:nvPr/>
          </p:nvGrpSpPr>
          <p:grpSpPr>
            <a:xfrm>
              <a:off x="-1" y="-1"/>
              <a:ext cx="1390872" cy="1400445"/>
              <a:chOff x="0" y="0"/>
              <a:chExt cx="1390870" cy="1400443"/>
            </a:xfrm>
            <a:grpFill/>
          </p:grpSpPr>
          <p:sp>
            <p:nvSpPr>
              <p:cNvPr id="6" name="Rectangle 145">
                <a:extLst>
                  <a:ext uri="{FF2B5EF4-FFF2-40B4-BE49-F238E27FC236}">
                    <a16:creationId xmlns:a16="http://schemas.microsoft.com/office/drawing/2014/main" id="{FD46374F-7B98-515F-5416-650585131BB7}"/>
                  </a:ext>
                </a:extLst>
              </p:cNvPr>
              <p:cNvSpPr/>
              <p:nvPr/>
            </p:nvSpPr>
            <p:spPr>
              <a:xfrm>
                <a:off x="-1" y="23347"/>
                <a:ext cx="1390872" cy="1377097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7" name="Group 146">
                <a:extLst>
                  <a:ext uri="{FF2B5EF4-FFF2-40B4-BE49-F238E27FC236}">
                    <a16:creationId xmlns:a16="http://schemas.microsoft.com/office/drawing/2014/main" id="{D493A7EA-694A-0EA6-F9DE-887EE3A50E9A}"/>
                  </a:ext>
                </a:extLst>
              </p:cNvPr>
              <p:cNvGrpSpPr/>
              <p:nvPr/>
            </p:nvGrpSpPr>
            <p:grpSpPr>
              <a:xfrm>
                <a:off x="136691" y="-1"/>
                <a:ext cx="1117489" cy="1104380"/>
                <a:chOff x="0" y="0"/>
                <a:chExt cx="1117487" cy="1104378"/>
              </a:xfrm>
              <a:grpFill/>
            </p:grpSpPr>
            <p:sp>
              <p:nvSpPr>
                <p:cNvPr id="8" name="Oval 147">
                  <a:extLst>
                    <a:ext uri="{FF2B5EF4-FFF2-40B4-BE49-F238E27FC236}">
                      <a16:creationId xmlns:a16="http://schemas.microsoft.com/office/drawing/2014/main" id="{975CAA93-28E9-10DE-A83C-1FED7AD74E7A}"/>
                    </a:ext>
                  </a:extLst>
                </p:cNvPr>
                <p:cNvSpPr/>
                <p:nvPr/>
              </p:nvSpPr>
              <p:spPr>
                <a:xfrm>
                  <a:off x="0" y="693274"/>
                  <a:ext cx="414732" cy="411105"/>
                </a:xfrm>
                <a:prstGeom prst="ellipse">
                  <a:avLst/>
                </a:pr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9" name="Oval 148">
                  <a:extLst>
                    <a:ext uri="{FF2B5EF4-FFF2-40B4-BE49-F238E27FC236}">
                      <a16:creationId xmlns:a16="http://schemas.microsoft.com/office/drawing/2014/main" id="{3DF66BDC-D072-F0D1-1C80-3993FC47DBA5}"/>
                    </a:ext>
                  </a:extLst>
                </p:cNvPr>
                <p:cNvSpPr/>
                <p:nvPr/>
              </p:nvSpPr>
              <p:spPr>
                <a:xfrm>
                  <a:off x="702755" y="693274"/>
                  <a:ext cx="414733" cy="411105"/>
                </a:xfrm>
                <a:prstGeom prst="ellipse">
                  <a:avLst/>
                </a:pr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0" name="Oval 149">
                  <a:extLst>
                    <a:ext uri="{FF2B5EF4-FFF2-40B4-BE49-F238E27FC236}">
                      <a16:creationId xmlns:a16="http://schemas.microsoft.com/office/drawing/2014/main" id="{09102EA0-011D-B815-C75B-D952DBF907F2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414732" cy="411105"/>
                </a:xfrm>
                <a:prstGeom prst="ellipse">
                  <a:avLst/>
                </a:pr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1" name="Oval 150">
                  <a:extLst>
                    <a:ext uri="{FF2B5EF4-FFF2-40B4-BE49-F238E27FC236}">
                      <a16:creationId xmlns:a16="http://schemas.microsoft.com/office/drawing/2014/main" id="{D0A055E5-485B-E163-1A2F-5B80F5513414}"/>
                    </a:ext>
                  </a:extLst>
                </p:cNvPr>
                <p:cNvSpPr/>
                <p:nvPr/>
              </p:nvSpPr>
              <p:spPr>
                <a:xfrm>
                  <a:off x="702755" y="-1"/>
                  <a:ext cx="414733" cy="411105"/>
                </a:xfrm>
                <a:prstGeom prst="ellipse">
                  <a:avLst/>
                </a:pr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A93F8EFC-3DA8-0F3C-DEED-82841740FFA1}"/>
              </a:ext>
            </a:extLst>
          </p:cNvPr>
          <p:cNvGrpSpPr/>
          <p:nvPr/>
        </p:nvGrpSpPr>
        <p:grpSpPr>
          <a:xfrm>
            <a:off x="7288470" y="3224099"/>
            <a:ext cx="1390871" cy="2259999"/>
            <a:chOff x="0" y="0"/>
            <a:chExt cx="1390870" cy="2259998"/>
          </a:xfrm>
          <a:solidFill>
            <a:schemeClr val="accent2"/>
          </a:solidFill>
        </p:grpSpPr>
        <p:sp>
          <p:nvSpPr>
            <p:cNvPr id="13" name="Rectangle 136">
              <a:extLst>
                <a:ext uri="{FF2B5EF4-FFF2-40B4-BE49-F238E27FC236}">
                  <a16:creationId xmlns:a16="http://schemas.microsoft.com/office/drawing/2014/main" id="{F8940BDB-A2EE-C1D5-8833-9579974F2C4C}"/>
                </a:ext>
              </a:extLst>
            </p:cNvPr>
            <p:cNvSpPr/>
            <p:nvPr/>
          </p:nvSpPr>
          <p:spPr>
            <a:xfrm>
              <a:off x="-1" y="852110"/>
              <a:ext cx="1390872" cy="1407889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4" name="Group 144">
              <a:extLst>
                <a:ext uri="{FF2B5EF4-FFF2-40B4-BE49-F238E27FC236}">
                  <a16:creationId xmlns:a16="http://schemas.microsoft.com/office/drawing/2014/main" id="{96C4FFD7-E0BE-B0B8-B302-93145825F331}"/>
                </a:ext>
              </a:extLst>
            </p:cNvPr>
            <p:cNvGrpSpPr/>
            <p:nvPr/>
          </p:nvGrpSpPr>
          <p:grpSpPr>
            <a:xfrm>
              <a:off x="-1" y="0"/>
              <a:ext cx="1390872" cy="1431758"/>
              <a:chOff x="0" y="0"/>
              <a:chExt cx="1390870" cy="1431757"/>
            </a:xfrm>
            <a:grpFill/>
          </p:grpSpPr>
          <p:sp>
            <p:nvSpPr>
              <p:cNvPr id="15" name="Rectangle 145">
                <a:extLst>
                  <a:ext uri="{FF2B5EF4-FFF2-40B4-BE49-F238E27FC236}">
                    <a16:creationId xmlns:a16="http://schemas.microsoft.com/office/drawing/2014/main" id="{6B375660-A440-ED74-DD97-0E5E3904FE10}"/>
                  </a:ext>
                </a:extLst>
              </p:cNvPr>
              <p:cNvSpPr/>
              <p:nvPr/>
            </p:nvSpPr>
            <p:spPr>
              <a:xfrm>
                <a:off x="-1" y="23869"/>
                <a:ext cx="1390872" cy="1407889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16" name="Group 146">
                <a:extLst>
                  <a:ext uri="{FF2B5EF4-FFF2-40B4-BE49-F238E27FC236}">
                    <a16:creationId xmlns:a16="http://schemas.microsoft.com/office/drawing/2014/main" id="{A7647734-A1AA-C0CE-A3A8-1B8E144532F0}"/>
                  </a:ext>
                </a:extLst>
              </p:cNvPr>
              <p:cNvGrpSpPr/>
              <p:nvPr/>
            </p:nvGrpSpPr>
            <p:grpSpPr>
              <a:xfrm>
                <a:off x="136691" y="0"/>
                <a:ext cx="1117489" cy="1129073"/>
                <a:chOff x="0" y="0"/>
                <a:chExt cx="1117487" cy="1129072"/>
              </a:xfrm>
              <a:grpFill/>
            </p:grpSpPr>
            <p:sp>
              <p:nvSpPr>
                <p:cNvPr id="17" name="Oval 147">
                  <a:extLst>
                    <a:ext uri="{FF2B5EF4-FFF2-40B4-BE49-F238E27FC236}">
                      <a16:creationId xmlns:a16="http://schemas.microsoft.com/office/drawing/2014/main" id="{58B47382-BDCB-1EDC-B1F7-D3E0A0EB824E}"/>
                    </a:ext>
                  </a:extLst>
                </p:cNvPr>
                <p:cNvSpPr/>
                <p:nvPr/>
              </p:nvSpPr>
              <p:spPr>
                <a:xfrm>
                  <a:off x="0" y="708776"/>
                  <a:ext cx="414732" cy="420297"/>
                </a:xfrm>
                <a:prstGeom prst="ellipse">
                  <a:avLst/>
                </a:pr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8" name="Oval 148">
                  <a:extLst>
                    <a:ext uri="{FF2B5EF4-FFF2-40B4-BE49-F238E27FC236}">
                      <a16:creationId xmlns:a16="http://schemas.microsoft.com/office/drawing/2014/main" id="{A3E112E1-7E8F-6A98-78CC-0CA6552EC8D4}"/>
                    </a:ext>
                  </a:extLst>
                </p:cNvPr>
                <p:cNvSpPr/>
                <p:nvPr/>
              </p:nvSpPr>
              <p:spPr>
                <a:xfrm>
                  <a:off x="702755" y="708776"/>
                  <a:ext cx="414733" cy="420297"/>
                </a:xfrm>
                <a:prstGeom prst="ellipse">
                  <a:avLst/>
                </a:pr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9" name="Oval 149">
                  <a:extLst>
                    <a:ext uri="{FF2B5EF4-FFF2-40B4-BE49-F238E27FC236}">
                      <a16:creationId xmlns:a16="http://schemas.microsoft.com/office/drawing/2014/main" id="{919219AC-28E7-DD6C-85EC-3F76ED6DB75A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414732" cy="420297"/>
                </a:xfrm>
                <a:prstGeom prst="ellipse">
                  <a:avLst/>
                </a:pr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0" name="Oval 150">
                  <a:extLst>
                    <a:ext uri="{FF2B5EF4-FFF2-40B4-BE49-F238E27FC236}">
                      <a16:creationId xmlns:a16="http://schemas.microsoft.com/office/drawing/2014/main" id="{8A2DDBDA-2B97-FFC3-C596-3730D1771AD6}"/>
                    </a:ext>
                  </a:extLst>
                </p:cNvPr>
                <p:cNvSpPr/>
                <p:nvPr/>
              </p:nvSpPr>
              <p:spPr>
                <a:xfrm>
                  <a:off x="702755" y="-1"/>
                  <a:ext cx="414733" cy="420297"/>
                </a:xfrm>
                <a:prstGeom prst="ellipse">
                  <a:avLst/>
                </a:pr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sp>
        <p:nvSpPr>
          <p:cNvPr id="21" name="TekstniOkvir 32767">
            <a:extLst>
              <a:ext uri="{FF2B5EF4-FFF2-40B4-BE49-F238E27FC236}">
                <a16:creationId xmlns:a16="http://schemas.microsoft.com/office/drawing/2014/main" id="{B521116B-6675-9695-C60E-FBBE2844265D}"/>
              </a:ext>
            </a:extLst>
          </p:cNvPr>
          <p:cNvSpPr txBox="1"/>
          <p:nvPr/>
        </p:nvSpPr>
        <p:spPr>
          <a:xfrm>
            <a:off x="8910409" y="4252060"/>
            <a:ext cx="1299431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000">
                <a:solidFill>
                  <a:srgbClr val="FFFFFF"/>
                </a:solidFill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lang="hr-HR" dirty="0"/>
              <a:t>7</a:t>
            </a:r>
            <a:endParaRPr dirty="0"/>
          </a:p>
          <a:p>
            <a:pPr algn="ctr">
              <a:defRPr sz="2800">
                <a:solidFill>
                  <a:srgbClr val="FFFFFF"/>
                </a:solidFill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dirty="0"/>
              <a:t> </a:t>
            </a:r>
            <a:r>
              <a:rPr lang="hr-HR" sz="2000" dirty="0"/>
              <a:t>objava</a:t>
            </a:r>
            <a:endParaRPr sz="2000" dirty="0"/>
          </a:p>
        </p:txBody>
      </p:sp>
      <p:sp>
        <p:nvSpPr>
          <p:cNvPr id="22" name="TekstniOkvir 79">
            <a:extLst>
              <a:ext uri="{FF2B5EF4-FFF2-40B4-BE49-F238E27FC236}">
                <a16:creationId xmlns:a16="http://schemas.microsoft.com/office/drawing/2014/main" id="{78E6BFAE-6DFB-4FBD-AED0-9571427C4FDB}"/>
              </a:ext>
            </a:extLst>
          </p:cNvPr>
          <p:cNvSpPr txBox="1"/>
          <p:nvPr/>
        </p:nvSpPr>
        <p:spPr>
          <a:xfrm>
            <a:off x="7302811" y="4252060"/>
            <a:ext cx="1299431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>
                <a:solidFill>
                  <a:srgbClr val="FFFFFF"/>
                </a:solidFill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lang="hr-HR" dirty="0"/>
              <a:t>113</a:t>
            </a:r>
            <a:br>
              <a:rPr dirty="0"/>
            </a:br>
            <a:r>
              <a:rPr lang="hr-HR" sz="2400" dirty="0"/>
              <a:t>pretp-latnika</a:t>
            </a:r>
            <a:endParaRPr dirty="0"/>
          </a:p>
        </p:txBody>
      </p:sp>
      <p:grpSp>
        <p:nvGrpSpPr>
          <p:cNvPr id="23" name="Group 14">
            <a:extLst>
              <a:ext uri="{FF2B5EF4-FFF2-40B4-BE49-F238E27FC236}">
                <a16:creationId xmlns:a16="http://schemas.microsoft.com/office/drawing/2014/main" id="{A98C1514-DC1A-95ED-102E-386DCC394204}"/>
              </a:ext>
            </a:extLst>
          </p:cNvPr>
          <p:cNvGrpSpPr/>
          <p:nvPr/>
        </p:nvGrpSpPr>
        <p:grpSpPr>
          <a:xfrm>
            <a:off x="10563993" y="3247969"/>
            <a:ext cx="1390871" cy="2210571"/>
            <a:chOff x="0" y="0"/>
            <a:chExt cx="1390870" cy="2210569"/>
          </a:xfrm>
          <a:solidFill>
            <a:schemeClr val="accent2"/>
          </a:solidFill>
        </p:grpSpPr>
        <p:sp>
          <p:nvSpPr>
            <p:cNvPr id="24" name="Rectangle 136">
              <a:extLst>
                <a:ext uri="{FF2B5EF4-FFF2-40B4-BE49-F238E27FC236}">
                  <a16:creationId xmlns:a16="http://schemas.microsoft.com/office/drawing/2014/main" id="{76D84DC8-996C-A6C6-1F95-C5284AA4047F}"/>
                </a:ext>
              </a:extLst>
            </p:cNvPr>
            <p:cNvSpPr/>
            <p:nvPr/>
          </p:nvSpPr>
          <p:spPr>
            <a:xfrm>
              <a:off x="-1" y="833473"/>
              <a:ext cx="1390872" cy="137709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25" name="Group 144">
              <a:extLst>
                <a:ext uri="{FF2B5EF4-FFF2-40B4-BE49-F238E27FC236}">
                  <a16:creationId xmlns:a16="http://schemas.microsoft.com/office/drawing/2014/main" id="{8F861023-EF20-63F9-C283-565A1288BE7A}"/>
                </a:ext>
              </a:extLst>
            </p:cNvPr>
            <p:cNvGrpSpPr/>
            <p:nvPr/>
          </p:nvGrpSpPr>
          <p:grpSpPr>
            <a:xfrm>
              <a:off x="-1" y="-1"/>
              <a:ext cx="1390872" cy="1400445"/>
              <a:chOff x="0" y="0"/>
              <a:chExt cx="1390870" cy="1400443"/>
            </a:xfrm>
            <a:grpFill/>
          </p:grpSpPr>
          <p:sp>
            <p:nvSpPr>
              <p:cNvPr id="26" name="Rectangle 145">
                <a:extLst>
                  <a:ext uri="{FF2B5EF4-FFF2-40B4-BE49-F238E27FC236}">
                    <a16:creationId xmlns:a16="http://schemas.microsoft.com/office/drawing/2014/main" id="{92F3D66D-CF9E-722E-730C-1883FA26DCD9}"/>
                  </a:ext>
                </a:extLst>
              </p:cNvPr>
              <p:cNvSpPr/>
              <p:nvPr/>
            </p:nvSpPr>
            <p:spPr>
              <a:xfrm>
                <a:off x="-1" y="23347"/>
                <a:ext cx="1390872" cy="1377097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27" name="Group 146">
                <a:extLst>
                  <a:ext uri="{FF2B5EF4-FFF2-40B4-BE49-F238E27FC236}">
                    <a16:creationId xmlns:a16="http://schemas.microsoft.com/office/drawing/2014/main" id="{BA5900C8-2A01-E86F-1302-B60E4AA9D419}"/>
                  </a:ext>
                </a:extLst>
              </p:cNvPr>
              <p:cNvGrpSpPr/>
              <p:nvPr/>
            </p:nvGrpSpPr>
            <p:grpSpPr>
              <a:xfrm>
                <a:off x="136691" y="-1"/>
                <a:ext cx="1117489" cy="1104380"/>
                <a:chOff x="0" y="0"/>
                <a:chExt cx="1117487" cy="1104378"/>
              </a:xfrm>
              <a:grpFill/>
            </p:grpSpPr>
            <p:sp>
              <p:nvSpPr>
                <p:cNvPr id="28" name="Oval 147">
                  <a:extLst>
                    <a:ext uri="{FF2B5EF4-FFF2-40B4-BE49-F238E27FC236}">
                      <a16:creationId xmlns:a16="http://schemas.microsoft.com/office/drawing/2014/main" id="{5A220A59-3B40-18C2-BA26-36ABA5D1F148}"/>
                    </a:ext>
                  </a:extLst>
                </p:cNvPr>
                <p:cNvSpPr/>
                <p:nvPr/>
              </p:nvSpPr>
              <p:spPr>
                <a:xfrm>
                  <a:off x="0" y="693274"/>
                  <a:ext cx="414732" cy="411105"/>
                </a:xfrm>
                <a:prstGeom prst="ellipse">
                  <a:avLst/>
                </a:pr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9" name="Oval 148">
                  <a:extLst>
                    <a:ext uri="{FF2B5EF4-FFF2-40B4-BE49-F238E27FC236}">
                      <a16:creationId xmlns:a16="http://schemas.microsoft.com/office/drawing/2014/main" id="{747296E0-B10E-5BE4-3161-FAAEF66C576E}"/>
                    </a:ext>
                  </a:extLst>
                </p:cNvPr>
                <p:cNvSpPr/>
                <p:nvPr/>
              </p:nvSpPr>
              <p:spPr>
                <a:xfrm>
                  <a:off x="702755" y="693274"/>
                  <a:ext cx="414733" cy="411105"/>
                </a:xfrm>
                <a:prstGeom prst="ellipse">
                  <a:avLst/>
                </a:pr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" name="Oval 149">
                  <a:extLst>
                    <a:ext uri="{FF2B5EF4-FFF2-40B4-BE49-F238E27FC236}">
                      <a16:creationId xmlns:a16="http://schemas.microsoft.com/office/drawing/2014/main" id="{7F413337-4E73-17D8-0EAC-DB99CB8671B5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414732" cy="411105"/>
                </a:xfrm>
                <a:prstGeom prst="ellipse">
                  <a:avLst/>
                </a:pr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1" name="Oval 150">
                  <a:extLst>
                    <a:ext uri="{FF2B5EF4-FFF2-40B4-BE49-F238E27FC236}">
                      <a16:creationId xmlns:a16="http://schemas.microsoft.com/office/drawing/2014/main" id="{2C8CAF49-085B-592B-AC5C-D8740AF57A7F}"/>
                    </a:ext>
                  </a:extLst>
                </p:cNvPr>
                <p:cNvSpPr/>
                <p:nvPr/>
              </p:nvSpPr>
              <p:spPr>
                <a:xfrm>
                  <a:off x="702755" y="-1"/>
                  <a:ext cx="414733" cy="411105"/>
                </a:xfrm>
                <a:prstGeom prst="ellipse">
                  <a:avLst/>
                </a:pr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sp>
        <p:nvSpPr>
          <p:cNvPr id="32" name="TekstniOkvir 32767">
            <a:extLst>
              <a:ext uri="{FF2B5EF4-FFF2-40B4-BE49-F238E27FC236}">
                <a16:creationId xmlns:a16="http://schemas.microsoft.com/office/drawing/2014/main" id="{35F1FE1D-6931-9E11-077F-77110986F495}"/>
              </a:ext>
            </a:extLst>
          </p:cNvPr>
          <p:cNvSpPr txBox="1"/>
          <p:nvPr/>
        </p:nvSpPr>
        <p:spPr>
          <a:xfrm>
            <a:off x="10486892" y="4308705"/>
            <a:ext cx="1299431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000">
                <a:solidFill>
                  <a:srgbClr val="FFFFFF"/>
                </a:solidFill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dirty="0"/>
              <a:t>1</a:t>
            </a:r>
            <a:r>
              <a:rPr lang="hr-HR" dirty="0"/>
              <a:t>3.400</a:t>
            </a:r>
            <a:endParaRPr dirty="0"/>
          </a:p>
          <a:p>
            <a:pPr algn="ctr">
              <a:defRPr sz="2800">
                <a:solidFill>
                  <a:srgbClr val="FFFFFF"/>
                </a:solidFill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lang="hr-HR" sz="2000" dirty="0"/>
              <a:t>pregleda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109676119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Title 1"/>
          <p:cNvSpPr txBox="1">
            <a:spLocks noGrp="1"/>
          </p:cNvSpPr>
          <p:nvPr>
            <p:ph type="title"/>
          </p:nvPr>
        </p:nvSpPr>
        <p:spPr>
          <a:xfrm>
            <a:off x="2167127" y="1225294"/>
            <a:ext cx="9281161" cy="3520444"/>
          </a:xfrm>
          <a:prstGeom prst="rect">
            <a:avLst/>
          </a:prstGeom>
        </p:spPr>
        <p:txBody>
          <a:bodyPr/>
          <a:lstStyle>
            <a:lvl1pPr>
              <a:defRPr sz="6600">
                <a:solidFill>
                  <a:srgbClr val="9E361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Najbolje fb objave</a:t>
            </a:r>
          </a:p>
        </p:txBody>
      </p:sp>
      <p:grpSp>
        <p:nvGrpSpPr>
          <p:cNvPr id="643" name="Group 4"/>
          <p:cNvGrpSpPr/>
          <p:nvPr/>
        </p:nvGrpSpPr>
        <p:grpSpPr>
          <a:xfrm>
            <a:off x="11401425" y="5419725"/>
            <a:ext cx="457200" cy="457200"/>
            <a:chOff x="0" y="0"/>
            <a:chExt cx="457200" cy="457200"/>
          </a:xfrm>
        </p:grpSpPr>
        <p:sp>
          <p:nvSpPr>
            <p:cNvPr id="641" name="Oval 5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642" name="Oval 6"/>
            <p:cNvSpPr/>
            <p:nvPr/>
          </p:nvSpPr>
          <p:spPr>
            <a:xfrm>
              <a:off x="29192" y="29191"/>
              <a:ext cx="398818" cy="398819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Title 1"/>
          <p:cNvSpPr txBox="1">
            <a:spLocks noGrp="1"/>
          </p:cNvSpPr>
          <p:nvPr>
            <p:ph type="title"/>
          </p:nvPr>
        </p:nvSpPr>
        <p:spPr>
          <a:xfrm>
            <a:off x="2167127" y="1225294"/>
            <a:ext cx="9281161" cy="3520444"/>
          </a:xfrm>
          <a:prstGeom prst="rect">
            <a:avLst/>
          </a:prstGeom>
        </p:spPr>
        <p:txBody>
          <a:bodyPr/>
          <a:lstStyle/>
          <a:p>
            <a:pPr>
              <a:defRPr sz="6600">
                <a:solidFill>
                  <a:srgbClr val="9E361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Rezultati ukratko</a:t>
            </a:r>
            <a:br/>
            <a:endParaRPr/>
          </a:p>
        </p:txBody>
      </p:sp>
      <p:grpSp>
        <p:nvGrpSpPr>
          <p:cNvPr id="458" name="Group 4"/>
          <p:cNvGrpSpPr/>
          <p:nvPr/>
        </p:nvGrpSpPr>
        <p:grpSpPr>
          <a:xfrm>
            <a:off x="11401425" y="5419725"/>
            <a:ext cx="457200" cy="457200"/>
            <a:chOff x="0" y="0"/>
            <a:chExt cx="457200" cy="457200"/>
          </a:xfrm>
        </p:grpSpPr>
        <p:sp>
          <p:nvSpPr>
            <p:cNvPr id="456" name="Oval 5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457" name="Oval 6"/>
            <p:cNvSpPr/>
            <p:nvPr/>
          </p:nvSpPr>
          <p:spPr>
            <a:xfrm>
              <a:off x="29192" y="29191"/>
              <a:ext cx="398818" cy="398819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roup 6"/>
          <p:cNvGrpSpPr/>
          <p:nvPr/>
        </p:nvGrpSpPr>
        <p:grpSpPr>
          <a:xfrm>
            <a:off x="11401425" y="5419725"/>
            <a:ext cx="457200" cy="457200"/>
            <a:chOff x="0" y="0"/>
            <a:chExt cx="457200" cy="457200"/>
          </a:xfrm>
        </p:grpSpPr>
        <p:sp>
          <p:nvSpPr>
            <p:cNvPr id="645" name="Oval 7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646" name="Oval 8"/>
            <p:cNvSpPr/>
            <p:nvPr/>
          </p:nvSpPr>
          <p:spPr>
            <a:xfrm>
              <a:off x="29192" y="29191"/>
              <a:ext cx="398818" cy="398819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</p:grpSp>
      <p:sp>
        <p:nvSpPr>
          <p:cNvPr id="648" name="Straight Connector 13"/>
          <p:cNvSpPr/>
          <p:nvPr/>
        </p:nvSpPr>
        <p:spPr>
          <a:xfrm>
            <a:off x="623886" y="260350"/>
            <a:ext cx="10152066" cy="0"/>
          </a:xfrm>
          <a:prstGeom prst="line">
            <a:avLst/>
          </a:prstGeom>
          <a:ln>
            <a:solidFill>
              <a:srgbClr val="C000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74E43E-3B35-A662-20DD-F9A2338CB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65" y="543147"/>
            <a:ext cx="5672036" cy="52069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9A63BC-6507-10E9-2C37-2393B69E1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2462" y="543147"/>
            <a:ext cx="6222055" cy="513375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8" name="Group 6"/>
          <p:cNvGrpSpPr/>
          <p:nvPr/>
        </p:nvGrpSpPr>
        <p:grpSpPr>
          <a:xfrm>
            <a:off x="11401425" y="5419725"/>
            <a:ext cx="457200" cy="457200"/>
            <a:chOff x="0" y="0"/>
            <a:chExt cx="457200" cy="457200"/>
          </a:xfrm>
        </p:grpSpPr>
        <p:sp>
          <p:nvSpPr>
            <p:cNvPr id="656" name="Oval 7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657" name="Oval 8"/>
            <p:cNvSpPr/>
            <p:nvPr/>
          </p:nvSpPr>
          <p:spPr>
            <a:xfrm>
              <a:off x="29192" y="29191"/>
              <a:ext cx="398818" cy="398819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</p:grpSp>
      <p:sp>
        <p:nvSpPr>
          <p:cNvPr id="659" name="Straight Connector 13"/>
          <p:cNvSpPr/>
          <p:nvPr/>
        </p:nvSpPr>
        <p:spPr>
          <a:xfrm>
            <a:off x="623886" y="260350"/>
            <a:ext cx="10152066" cy="0"/>
          </a:xfrm>
          <a:prstGeom prst="line">
            <a:avLst/>
          </a:prstGeom>
          <a:ln>
            <a:solidFill>
              <a:srgbClr val="C000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13C242-E716-203E-904F-E52D39472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23" y="677419"/>
            <a:ext cx="6300591" cy="48661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1E4315-F99B-2568-E443-0C7911180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5650" y="629967"/>
            <a:ext cx="3026426" cy="491358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7" name="Group 6"/>
          <p:cNvGrpSpPr/>
          <p:nvPr/>
        </p:nvGrpSpPr>
        <p:grpSpPr>
          <a:xfrm>
            <a:off x="11401425" y="5419725"/>
            <a:ext cx="457200" cy="457200"/>
            <a:chOff x="0" y="0"/>
            <a:chExt cx="457200" cy="457200"/>
          </a:xfrm>
        </p:grpSpPr>
        <p:sp>
          <p:nvSpPr>
            <p:cNvPr id="665" name="Oval 7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666" name="Oval 8"/>
            <p:cNvSpPr/>
            <p:nvPr/>
          </p:nvSpPr>
          <p:spPr>
            <a:xfrm>
              <a:off x="29192" y="29191"/>
              <a:ext cx="398818" cy="398819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</p:grpSp>
      <p:sp>
        <p:nvSpPr>
          <p:cNvPr id="668" name="Straight Connector 13"/>
          <p:cNvSpPr/>
          <p:nvPr/>
        </p:nvSpPr>
        <p:spPr>
          <a:xfrm>
            <a:off x="623886" y="260350"/>
            <a:ext cx="10152066" cy="0"/>
          </a:xfrm>
          <a:prstGeom prst="line">
            <a:avLst/>
          </a:prstGeom>
          <a:ln>
            <a:solidFill>
              <a:srgbClr val="C000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69" name="Rezervirano mjesto teksta 1"/>
          <p:cNvSpPr txBox="1">
            <a:spLocks noGrp="1"/>
          </p:cNvSpPr>
          <p:nvPr>
            <p:ph type="body" sz="half" idx="1"/>
          </p:nvPr>
        </p:nvSpPr>
        <p:spPr>
          <a:xfrm>
            <a:off x="1046806" y="2996956"/>
            <a:ext cx="9052561" cy="2304253"/>
          </a:xfrm>
          <a:prstGeom prst="rect">
            <a:avLst/>
          </a:prstGeom>
        </p:spPr>
        <p:txBody>
          <a:bodyPr/>
          <a:lstStyle/>
          <a:p>
            <a:pPr algn="ctr">
              <a:defRPr sz="1600">
                <a:latin typeface="Verdana"/>
                <a:ea typeface="Verdana"/>
                <a:cs typeface="Verdana"/>
                <a:sym typeface="Verdana"/>
              </a:defRPr>
            </a:pPr>
            <a:r>
              <a:t>Quadrans d.o.o.</a:t>
            </a:r>
          </a:p>
          <a:p>
            <a:pPr algn="ctr">
              <a:defRPr sz="16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ctr">
              <a:defRPr sz="16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ctr">
              <a:defRPr sz="1600">
                <a:latin typeface="Verdana"/>
                <a:ea typeface="Verdana"/>
                <a:cs typeface="Verdana"/>
                <a:sym typeface="Verdana"/>
              </a:defRPr>
            </a:pPr>
            <a:r>
              <a:t> Veljača 2025.</a:t>
            </a:r>
          </a:p>
        </p:txBody>
      </p:sp>
      <p:pic>
        <p:nvPicPr>
          <p:cNvPr id="670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815" y="476672"/>
            <a:ext cx="2266543" cy="13612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Text Placeholder 5"/>
          <p:cNvSpPr txBox="1">
            <a:spLocks noGrp="1"/>
          </p:cNvSpPr>
          <p:nvPr>
            <p:ph type="body" sz="quarter" idx="1"/>
          </p:nvPr>
        </p:nvSpPr>
        <p:spPr>
          <a:xfrm>
            <a:off x="263351" y="858176"/>
            <a:ext cx="10153651" cy="106680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>
              <a:defRPr sz="3600">
                <a:solidFill>
                  <a:srgbClr val="9E361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Rezultati:</a:t>
            </a:r>
          </a:p>
        </p:txBody>
      </p:sp>
      <p:sp>
        <p:nvSpPr>
          <p:cNvPr id="461" name="Straight Connector 12"/>
          <p:cNvSpPr/>
          <p:nvPr/>
        </p:nvSpPr>
        <p:spPr>
          <a:xfrm>
            <a:off x="530100" y="774643"/>
            <a:ext cx="10871325" cy="1"/>
          </a:xfrm>
          <a:prstGeom prst="line">
            <a:avLst/>
          </a:prstGeom>
          <a:ln>
            <a:solidFill>
              <a:srgbClr val="C000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464" name="Group 6"/>
          <p:cNvGrpSpPr/>
          <p:nvPr/>
        </p:nvGrpSpPr>
        <p:grpSpPr>
          <a:xfrm>
            <a:off x="11401425" y="5419725"/>
            <a:ext cx="457200" cy="457200"/>
            <a:chOff x="0" y="0"/>
            <a:chExt cx="457200" cy="457200"/>
          </a:xfrm>
        </p:grpSpPr>
        <p:sp>
          <p:nvSpPr>
            <p:cNvPr id="462" name="Oval 14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463" name="Oval 8"/>
            <p:cNvSpPr/>
            <p:nvPr/>
          </p:nvSpPr>
          <p:spPr>
            <a:xfrm>
              <a:off x="29192" y="29191"/>
              <a:ext cx="398818" cy="398819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</p:grpSp>
      <p:sp>
        <p:nvSpPr>
          <p:cNvPr id="465" name="TextBox 1"/>
          <p:cNvSpPr txBox="1"/>
          <p:nvPr/>
        </p:nvSpPr>
        <p:spPr>
          <a:xfrm>
            <a:off x="525095" y="1844824"/>
            <a:ext cx="8405505" cy="1876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lnSpc>
                <a:spcPct val="150000"/>
              </a:lnSpc>
              <a:buSzPct val="100000"/>
              <a:buFont typeface="Verdana"/>
              <a:buChar char="➢"/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dirty="0" err="1"/>
              <a:t>Više</a:t>
            </a:r>
            <a:r>
              <a:rPr dirty="0"/>
              <a:t> od 50 </a:t>
            </a:r>
            <a:r>
              <a:rPr dirty="0" err="1"/>
              <a:t>medijskih</a:t>
            </a:r>
            <a:r>
              <a:rPr dirty="0"/>
              <a:t> </a:t>
            </a:r>
            <a:r>
              <a:rPr dirty="0" err="1"/>
              <a:t>objava</a:t>
            </a:r>
            <a:endParaRPr dirty="0"/>
          </a:p>
          <a:p>
            <a:pPr marL="342900" indent="-342900">
              <a:lnSpc>
                <a:spcPct val="150000"/>
              </a:lnSpc>
              <a:buSzPct val="100000"/>
              <a:buFont typeface="Verdana"/>
              <a:buChar char="➢"/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dirty="0" err="1"/>
              <a:t>Plasiranje</a:t>
            </a:r>
            <a:r>
              <a:rPr dirty="0"/>
              <a:t> </a:t>
            </a:r>
            <a:r>
              <a:rPr dirty="0" err="1"/>
              <a:t>predsjednice</a:t>
            </a:r>
            <a:r>
              <a:rPr dirty="0"/>
              <a:t> HKIG u TV i </a:t>
            </a:r>
            <a:r>
              <a:rPr dirty="0" err="1"/>
              <a:t>radijske</a:t>
            </a:r>
            <a:r>
              <a:rPr dirty="0"/>
              <a:t> </a:t>
            </a:r>
            <a:r>
              <a:rPr dirty="0" err="1"/>
              <a:t>emisije</a:t>
            </a:r>
            <a:r>
              <a:rPr dirty="0"/>
              <a:t>, </a:t>
            </a:r>
            <a:r>
              <a:rPr dirty="0" err="1"/>
              <a:t>te</a:t>
            </a:r>
            <a:r>
              <a:rPr dirty="0"/>
              <a:t> </a:t>
            </a:r>
            <a:r>
              <a:rPr dirty="0" err="1"/>
              <a:t>tiskane</a:t>
            </a:r>
            <a:r>
              <a:rPr dirty="0"/>
              <a:t> i online </a:t>
            </a:r>
            <a:r>
              <a:rPr dirty="0" err="1"/>
              <a:t>medije</a:t>
            </a:r>
            <a:endParaRPr dirty="0"/>
          </a:p>
          <a:p>
            <a:pPr marL="342900" indent="-342900">
              <a:lnSpc>
                <a:spcPct val="150000"/>
              </a:lnSpc>
              <a:buSzPct val="100000"/>
              <a:buFont typeface="Verdana"/>
              <a:buChar char="➢"/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30 </a:t>
            </a:r>
            <a:r>
              <a:rPr dirty="0" err="1"/>
              <a:t>tekstova</a:t>
            </a:r>
            <a:r>
              <a:rPr dirty="0"/>
              <a:t> (</a:t>
            </a:r>
            <a:r>
              <a:rPr dirty="0" err="1"/>
              <a:t>tekstovi</a:t>
            </a:r>
            <a:r>
              <a:rPr dirty="0"/>
              <a:t> za </a:t>
            </a:r>
            <a:r>
              <a:rPr dirty="0" err="1"/>
              <a:t>tiskovine</a:t>
            </a:r>
            <a:r>
              <a:rPr dirty="0"/>
              <a:t>, </a:t>
            </a:r>
            <a:r>
              <a:rPr dirty="0" err="1"/>
              <a:t>govori</a:t>
            </a:r>
            <a:r>
              <a:rPr dirty="0"/>
              <a:t> </a:t>
            </a:r>
            <a:r>
              <a:rPr dirty="0" err="1"/>
              <a:t>predsjednice</a:t>
            </a:r>
            <a:r>
              <a:rPr dirty="0"/>
              <a:t>)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Text Placeholder 5"/>
          <p:cNvSpPr txBox="1">
            <a:spLocks noGrp="1"/>
          </p:cNvSpPr>
          <p:nvPr>
            <p:ph type="body" sz="quarter" idx="1"/>
          </p:nvPr>
        </p:nvSpPr>
        <p:spPr>
          <a:xfrm>
            <a:off x="638987" y="541957"/>
            <a:ext cx="10153651" cy="106680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>
              <a:defRPr sz="3600">
                <a:solidFill>
                  <a:srgbClr val="9E361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Rezultati:</a:t>
            </a:r>
          </a:p>
        </p:txBody>
      </p:sp>
      <p:grpSp>
        <p:nvGrpSpPr>
          <p:cNvPr id="470" name="Group 2"/>
          <p:cNvGrpSpPr/>
          <p:nvPr/>
        </p:nvGrpSpPr>
        <p:grpSpPr>
          <a:xfrm>
            <a:off x="4179733" y="1961147"/>
            <a:ext cx="3402360" cy="2345895"/>
            <a:chOff x="0" y="0"/>
            <a:chExt cx="3402359" cy="2345894"/>
          </a:xfrm>
        </p:grpSpPr>
        <p:sp>
          <p:nvSpPr>
            <p:cNvPr id="468" name="TekstniOkvir 8"/>
            <p:cNvSpPr txBox="1"/>
            <p:nvPr/>
          </p:nvSpPr>
          <p:spPr>
            <a:xfrm>
              <a:off x="0" y="0"/>
              <a:ext cx="3402359" cy="2345894"/>
            </a:xfrm>
            <a:prstGeom prst="rect">
              <a:avLst/>
            </a:prstGeom>
            <a:solidFill>
              <a:srgbClr val="FAD9CD"/>
            </a:solidFill>
            <a:ln w="19050" cap="flat">
              <a:solidFill>
                <a:srgbClr val="DA6238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lnSpc>
                  <a:spcPct val="150000"/>
                </a:lnSpc>
                <a:defRPr sz="2000" b="1">
                  <a:solidFill>
                    <a:srgbClr val="742217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defRPr>
              </a:pPr>
              <a:endParaRPr dirty="0"/>
            </a:p>
            <a:p>
              <a:pPr algn="ctr">
                <a:lnSpc>
                  <a:spcPct val="150000"/>
                </a:lnSpc>
                <a:defRPr sz="2000" b="1">
                  <a:solidFill>
                    <a:srgbClr val="742217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defRPr>
              </a:pPr>
              <a:endParaRPr dirty="0"/>
            </a:p>
            <a:p>
              <a:pPr algn="ctr">
                <a:lnSpc>
                  <a:spcPct val="150000"/>
                </a:lnSpc>
                <a:defRPr sz="2000" b="1">
                  <a:solidFill>
                    <a:srgbClr val="742217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defRPr>
              </a:pPr>
              <a:endParaRPr dirty="0"/>
            </a:p>
            <a:p>
              <a:pPr algn="ctr">
                <a:lnSpc>
                  <a:spcPct val="150000"/>
                </a:lnSpc>
                <a:defRPr sz="2000" b="1">
                  <a:solidFill>
                    <a:srgbClr val="742217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defRPr>
              </a:pPr>
              <a:r>
                <a:rPr dirty="0" err="1"/>
                <a:t>Tekstova</a:t>
              </a:r>
              <a:r>
                <a:rPr dirty="0"/>
                <a:t> (</a:t>
              </a:r>
              <a:r>
                <a:rPr lang="hr-HR" dirty="0" err="1"/>
                <a:t>facebook</a:t>
              </a:r>
              <a:r>
                <a:rPr lang="hr-HR" dirty="0"/>
                <a:t>, </a:t>
              </a:r>
              <a:r>
                <a:rPr dirty="0" err="1"/>
                <a:t>časopisi</a:t>
              </a:r>
              <a:r>
                <a:rPr dirty="0"/>
                <a:t> i </a:t>
              </a:r>
              <a:r>
                <a:rPr dirty="0" err="1"/>
                <a:t>govori</a:t>
              </a:r>
              <a:r>
                <a:rPr dirty="0"/>
                <a:t>)</a:t>
              </a:r>
            </a:p>
          </p:txBody>
        </p:sp>
        <p:sp>
          <p:nvSpPr>
            <p:cNvPr id="469" name="Rectangle 31"/>
            <p:cNvSpPr txBox="1"/>
            <p:nvPr/>
          </p:nvSpPr>
          <p:spPr>
            <a:xfrm>
              <a:off x="752593" y="73616"/>
              <a:ext cx="1703929" cy="13078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9600">
                  <a:ln w="12700" cap="flat">
                    <a:solidFill>
                      <a:schemeClr val="accent1"/>
                    </a:solidFill>
                    <a:prstDash val="solid"/>
                    <a:round/>
                  </a:ln>
                  <a:blipFill rotWithShape="1">
                    <a:blip r:embed="rId2"/>
                    <a:srcRect/>
                    <a:tile tx="0" ty="0" sx="100000" sy="100000" flip="none" algn="tl"/>
                  </a:blipFill>
                  <a:effectLst>
                    <a:outerShdw dist="38100" dir="2640000" rotWithShape="0">
                      <a:schemeClr val="accent1"/>
                    </a:outerShdw>
                  </a:effectLst>
                  <a:latin typeface="Rockwell Bold"/>
                  <a:ea typeface="Rockwell Bold"/>
                  <a:cs typeface="Rockwell Bold"/>
                  <a:sym typeface="Rockwell Bold"/>
                </a:defRPr>
              </a:lvl1pPr>
            </a:lstStyle>
            <a:p>
              <a:r>
                <a:t>30</a:t>
              </a:r>
            </a:p>
          </p:txBody>
        </p:sp>
      </p:grpSp>
      <p:grpSp>
        <p:nvGrpSpPr>
          <p:cNvPr id="473" name="Group 33"/>
          <p:cNvGrpSpPr/>
          <p:nvPr/>
        </p:nvGrpSpPr>
        <p:grpSpPr>
          <a:xfrm>
            <a:off x="7603137" y="1961147"/>
            <a:ext cx="3913442" cy="2222088"/>
            <a:chOff x="0" y="29274"/>
            <a:chExt cx="3913440" cy="2222087"/>
          </a:xfrm>
        </p:grpSpPr>
        <p:sp>
          <p:nvSpPr>
            <p:cNvPr id="471" name="TekstniOkvir 8"/>
            <p:cNvSpPr txBox="1"/>
            <p:nvPr/>
          </p:nvSpPr>
          <p:spPr>
            <a:xfrm>
              <a:off x="0" y="29274"/>
              <a:ext cx="3913441" cy="2222088"/>
            </a:xfrm>
            <a:prstGeom prst="rect">
              <a:avLst/>
            </a:prstGeom>
            <a:solidFill>
              <a:srgbClr val="FAD9CD"/>
            </a:solidFill>
            <a:ln w="19050" cap="flat">
              <a:solidFill>
                <a:srgbClr val="DA6238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lnSpc>
                  <a:spcPct val="150000"/>
                </a:lnSpc>
                <a:defRPr sz="2000" b="1">
                  <a:solidFill>
                    <a:srgbClr val="742217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defRPr>
              </a:pPr>
              <a:endParaRPr/>
            </a:p>
            <a:p>
              <a:pPr algn="ctr">
                <a:lnSpc>
                  <a:spcPct val="150000"/>
                </a:lnSpc>
                <a:defRPr sz="2000" b="1">
                  <a:solidFill>
                    <a:srgbClr val="742217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defRPr>
              </a:pPr>
              <a:endParaRPr/>
            </a:p>
            <a:p>
              <a:pPr algn="ctr">
                <a:lnSpc>
                  <a:spcPct val="150000"/>
                </a:lnSpc>
                <a:defRPr sz="2000" b="1">
                  <a:solidFill>
                    <a:srgbClr val="742217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defRPr>
              </a:pPr>
              <a:endParaRPr/>
            </a:p>
            <a:p>
              <a:pPr algn="ctr">
                <a:lnSpc>
                  <a:spcPct val="150000"/>
                </a:lnSpc>
                <a:defRPr sz="2000" b="1">
                  <a:solidFill>
                    <a:srgbClr val="742217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defRPr>
              </a:pPr>
              <a:r>
                <a:t>Anketna istraživanja</a:t>
              </a:r>
            </a:p>
          </p:txBody>
        </p:sp>
        <p:sp>
          <p:nvSpPr>
            <p:cNvPr id="472" name="Rectangle 35"/>
            <p:cNvSpPr txBox="1"/>
            <p:nvPr/>
          </p:nvSpPr>
          <p:spPr>
            <a:xfrm>
              <a:off x="1424479" y="327122"/>
              <a:ext cx="1064482" cy="1626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 algn="ctr">
                <a:defRPr sz="9600">
                  <a:ln w="12700" cap="flat">
                    <a:solidFill>
                      <a:schemeClr val="accent1"/>
                    </a:solidFill>
                    <a:prstDash val="solid"/>
                    <a:round/>
                  </a:ln>
                  <a:blipFill rotWithShape="1">
                    <a:blip r:embed="rId2"/>
                    <a:srcRect/>
                    <a:tile tx="0" ty="0" sx="100000" sy="100000" flip="none" algn="tl"/>
                  </a:blipFill>
                  <a:effectLst>
                    <a:outerShdw dist="38100" dir="2640000" rotWithShape="0">
                      <a:schemeClr val="accent1"/>
                    </a:outerShdw>
                  </a:effectLst>
                  <a:latin typeface="Rockwell Bold"/>
                  <a:ea typeface="Rockwell Bold"/>
                  <a:cs typeface="Rockwell Bold"/>
                  <a:sym typeface="Rockwell Bold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476" name="Group 6"/>
          <p:cNvGrpSpPr/>
          <p:nvPr/>
        </p:nvGrpSpPr>
        <p:grpSpPr>
          <a:xfrm>
            <a:off x="11401425" y="5419725"/>
            <a:ext cx="457200" cy="457200"/>
            <a:chOff x="0" y="0"/>
            <a:chExt cx="457200" cy="457200"/>
          </a:xfrm>
        </p:grpSpPr>
        <p:sp>
          <p:nvSpPr>
            <p:cNvPr id="474" name="Oval 23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475" name="Oval 8"/>
            <p:cNvSpPr/>
            <p:nvPr/>
          </p:nvSpPr>
          <p:spPr>
            <a:xfrm>
              <a:off x="29192" y="29191"/>
              <a:ext cx="398818" cy="398819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</p:grpSp>
      <p:sp>
        <p:nvSpPr>
          <p:cNvPr id="477" name="Straight Connector 25"/>
          <p:cNvSpPr/>
          <p:nvPr/>
        </p:nvSpPr>
        <p:spPr>
          <a:xfrm>
            <a:off x="649750" y="406364"/>
            <a:ext cx="10871325" cy="1"/>
          </a:xfrm>
          <a:prstGeom prst="line">
            <a:avLst/>
          </a:prstGeom>
          <a:ln>
            <a:solidFill>
              <a:srgbClr val="C000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480" name="Group 2"/>
          <p:cNvGrpSpPr/>
          <p:nvPr/>
        </p:nvGrpSpPr>
        <p:grpSpPr>
          <a:xfrm>
            <a:off x="-74705" y="1961147"/>
            <a:ext cx="4231008" cy="2222088"/>
            <a:chOff x="0" y="0"/>
            <a:chExt cx="4231006" cy="2222087"/>
          </a:xfrm>
        </p:grpSpPr>
        <p:sp>
          <p:nvSpPr>
            <p:cNvPr id="478" name="TekstniOkvir 8"/>
            <p:cNvSpPr txBox="1"/>
            <p:nvPr/>
          </p:nvSpPr>
          <p:spPr>
            <a:xfrm>
              <a:off x="0" y="0"/>
              <a:ext cx="4231007" cy="2222088"/>
            </a:xfrm>
            <a:prstGeom prst="rect">
              <a:avLst/>
            </a:prstGeom>
            <a:solidFill>
              <a:srgbClr val="FAD9CD"/>
            </a:solidFill>
            <a:ln w="19050" cap="flat">
              <a:solidFill>
                <a:srgbClr val="DA6238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lnSpc>
                  <a:spcPct val="150000"/>
                </a:lnSpc>
                <a:defRPr sz="2000" b="1">
                  <a:solidFill>
                    <a:srgbClr val="742217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defRPr>
              </a:pPr>
              <a:endParaRPr/>
            </a:p>
            <a:p>
              <a:pPr algn="ctr">
                <a:lnSpc>
                  <a:spcPct val="150000"/>
                </a:lnSpc>
                <a:defRPr sz="2000" b="1">
                  <a:solidFill>
                    <a:srgbClr val="742217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defRPr>
              </a:pPr>
              <a:endParaRPr/>
            </a:p>
            <a:p>
              <a:pPr algn="ctr">
                <a:lnSpc>
                  <a:spcPct val="150000"/>
                </a:lnSpc>
                <a:defRPr sz="2000" b="1">
                  <a:solidFill>
                    <a:srgbClr val="742217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defRPr>
              </a:pPr>
              <a:endParaRPr/>
            </a:p>
            <a:p>
              <a:pPr algn="ctr">
                <a:lnSpc>
                  <a:spcPct val="150000"/>
                </a:lnSpc>
                <a:defRPr sz="2000" b="1">
                  <a:solidFill>
                    <a:srgbClr val="742217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defRPr>
              </a:pPr>
              <a:r>
                <a:t>Medijskih objava</a:t>
              </a:r>
            </a:p>
          </p:txBody>
        </p:sp>
        <p:sp>
          <p:nvSpPr>
            <p:cNvPr id="479" name="Rectangle 31"/>
            <p:cNvSpPr txBox="1"/>
            <p:nvPr/>
          </p:nvSpPr>
          <p:spPr>
            <a:xfrm>
              <a:off x="1056042" y="91546"/>
              <a:ext cx="2118923" cy="1626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 algn="ctr">
                <a:defRPr sz="9600">
                  <a:ln w="12700" cap="flat">
                    <a:solidFill>
                      <a:schemeClr val="accent1"/>
                    </a:solidFill>
                    <a:prstDash val="solid"/>
                    <a:round/>
                  </a:ln>
                  <a:blipFill rotWithShape="1">
                    <a:blip r:embed="rId2"/>
                    <a:srcRect/>
                    <a:tile tx="0" ty="0" sx="100000" sy="100000" flip="none" algn="tl"/>
                  </a:blipFill>
                  <a:effectLst>
                    <a:outerShdw dist="38100" dir="2640000" rotWithShape="0">
                      <a:schemeClr val="accent1"/>
                    </a:outerShdw>
                  </a:effectLst>
                  <a:latin typeface="Rockwell Bold"/>
                  <a:ea typeface="Rockwell Bold"/>
                  <a:cs typeface="Rockwell Bold"/>
                  <a:sym typeface="Rockwell Bold"/>
                </a:defRPr>
              </a:lvl1pPr>
            </a:lstStyle>
            <a:p>
              <a:r>
                <a:t>50</a:t>
              </a:r>
            </a:p>
          </p:txBody>
        </p:sp>
      </p:grpSp>
      <p:sp>
        <p:nvSpPr>
          <p:cNvPr id="481" name="Line"/>
          <p:cNvSpPr/>
          <p:nvPr/>
        </p:nvSpPr>
        <p:spPr>
          <a:xfrm>
            <a:off x="730015" y="2287257"/>
            <a:ext cx="486661" cy="473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9744"/>
                </a:lnTo>
                <a:lnTo>
                  <a:pt x="1336" y="21600"/>
                </a:lnTo>
              </a:path>
            </a:pathLst>
          </a:custGeom>
          <a:ln w="25400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9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9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9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" grpId="1" animBg="1" advAuto="0"/>
      <p:bldP spid="473" grpId="2" animBg="1" advAuto="0"/>
      <p:bldP spid="480" grpId="3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Title 1"/>
          <p:cNvSpPr txBox="1">
            <a:spLocks noGrp="1"/>
          </p:cNvSpPr>
          <p:nvPr>
            <p:ph type="title"/>
          </p:nvPr>
        </p:nvSpPr>
        <p:spPr>
          <a:xfrm>
            <a:off x="2167127" y="1225294"/>
            <a:ext cx="9281161" cy="3520444"/>
          </a:xfrm>
          <a:prstGeom prst="rect">
            <a:avLst/>
          </a:prstGeom>
        </p:spPr>
        <p:txBody>
          <a:bodyPr/>
          <a:lstStyle/>
          <a:p>
            <a:pPr>
              <a:defRPr sz="6000">
                <a:solidFill>
                  <a:srgbClr val="9E361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KOMUNIKACIJA s MEDIJIMA</a:t>
            </a:r>
            <a:br/>
            <a:endParaRPr/>
          </a:p>
        </p:txBody>
      </p:sp>
      <p:grpSp>
        <p:nvGrpSpPr>
          <p:cNvPr id="486" name="Group 4"/>
          <p:cNvGrpSpPr/>
          <p:nvPr/>
        </p:nvGrpSpPr>
        <p:grpSpPr>
          <a:xfrm>
            <a:off x="11401425" y="5419725"/>
            <a:ext cx="457200" cy="457200"/>
            <a:chOff x="0" y="0"/>
            <a:chExt cx="457200" cy="457200"/>
          </a:xfrm>
        </p:grpSpPr>
        <p:sp>
          <p:nvSpPr>
            <p:cNvPr id="484" name="Oval 5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485" name="Oval 6"/>
            <p:cNvSpPr/>
            <p:nvPr/>
          </p:nvSpPr>
          <p:spPr>
            <a:xfrm>
              <a:off x="29192" y="29191"/>
              <a:ext cx="398818" cy="398819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traight Connector 13"/>
          <p:cNvSpPr/>
          <p:nvPr/>
        </p:nvSpPr>
        <p:spPr>
          <a:xfrm>
            <a:off x="559293" y="706114"/>
            <a:ext cx="10871325" cy="1"/>
          </a:xfrm>
          <a:prstGeom prst="line">
            <a:avLst/>
          </a:prstGeom>
          <a:ln>
            <a:solidFill>
              <a:srgbClr val="C000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89" name="Text Placeholder 5"/>
          <p:cNvSpPr txBox="1">
            <a:spLocks noGrp="1"/>
          </p:cNvSpPr>
          <p:nvPr>
            <p:ph type="body" sz="quarter" idx="1"/>
          </p:nvPr>
        </p:nvSpPr>
        <p:spPr>
          <a:xfrm>
            <a:off x="548053" y="817702"/>
            <a:ext cx="10153651" cy="1066802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9E361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Medijske objave</a:t>
            </a:r>
          </a:p>
        </p:txBody>
      </p:sp>
      <p:sp>
        <p:nvSpPr>
          <p:cNvPr id="490" name="Rectangle 1"/>
          <p:cNvSpPr/>
          <p:nvPr/>
        </p:nvSpPr>
        <p:spPr>
          <a:xfrm>
            <a:off x="11461849" y="3094945"/>
            <a:ext cx="682825" cy="83811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491" name="Rectangle 39"/>
          <p:cNvSpPr/>
          <p:nvPr/>
        </p:nvSpPr>
        <p:spPr>
          <a:xfrm>
            <a:off x="9986650" y="5399201"/>
            <a:ext cx="933454" cy="838111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492" name="Rectangle 40"/>
          <p:cNvSpPr/>
          <p:nvPr/>
        </p:nvSpPr>
        <p:spPr>
          <a:xfrm>
            <a:off x="4956" y="5762780"/>
            <a:ext cx="12192003" cy="1124745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grpSp>
        <p:nvGrpSpPr>
          <p:cNvPr id="495" name="Group 6"/>
          <p:cNvGrpSpPr/>
          <p:nvPr/>
        </p:nvGrpSpPr>
        <p:grpSpPr>
          <a:xfrm>
            <a:off x="11516659" y="5492079"/>
            <a:ext cx="457203" cy="457203"/>
            <a:chOff x="0" y="0"/>
            <a:chExt cx="457201" cy="457201"/>
          </a:xfrm>
        </p:grpSpPr>
        <p:sp>
          <p:nvSpPr>
            <p:cNvPr id="493" name="Oval 7"/>
            <p:cNvSpPr/>
            <p:nvPr/>
          </p:nvSpPr>
          <p:spPr>
            <a:xfrm>
              <a:off x="0" y="0"/>
              <a:ext cx="457202" cy="457202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494" name="Oval 8"/>
            <p:cNvSpPr/>
            <p:nvPr/>
          </p:nvSpPr>
          <p:spPr>
            <a:xfrm>
              <a:off x="29193" y="29192"/>
              <a:ext cx="398817" cy="398819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</p:grpSp>
      <p:pic>
        <p:nvPicPr>
          <p:cNvPr id="496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16" y="2919076"/>
            <a:ext cx="2466976" cy="977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Picture 20" descr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9231" y="4368629"/>
            <a:ext cx="1382595" cy="1035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Picture 18" descr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7341" y="4306584"/>
            <a:ext cx="1911215" cy="1097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Picture 4" descr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7319" y="2960560"/>
            <a:ext cx="1699145" cy="1272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Picture 22" descr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0158" y="4356100"/>
            <a:ext cx="1048142" cy="1048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Picture 24" descr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3193" y="4456457"/>
            <a:ext cx="2299408" cy="711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Picture 14" descr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49388" y="4578221"/>
            <a:ext cx="2264612" cy="603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Picture 12" descr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6503" y="2541347"/>
            <a:ext cx="2510161" cy="3537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Picture 10" descr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41383" y="3291550"/>
            <a:ext cx="2515119" cy="477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Picture 8" descr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97212" y="2192991"/>
            <a:ext cx="1575176" cy="790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6" name="Picture 6" descr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88549" y="3057007"/>
            <a:ext cx="2346070" cy="1237572"/>
          </a:xfrm>
          <a:prstGeom prst="rect">
            <a:avLst/>
          </a:prstGeom>
          <a:ln w="12700">
            <a:miter lim="400000"/>
          </a:ln>
        </p:spPr>
      </p:pic>
      <p:sp>
        <p:nvSpPr>
          <p:cNvPr id="507" name="Content Placeholder 2"/>
          <p:cNvSpPr txBox="1"/>
          <p:nvPr/>
        </p:nvSpPr>
        <p:spPr>
          <a:xfrm>
            <a:off x="559292" y="1648404"/>
            <a:ext cx="7819395" cy="662939"/>
          </a:xfrm>
          <a:prstGeom prst="rect">
            <a:avLst/>
          </a:prstGeom>
          <a:solidFill>
            <a:schemeClr val="accent2">
              <a:alpha val="18039"/>
            </a:schemeClr>
          </a:solidFill>
          <a:ln w="127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indent="400050" defTabSz="914400">
              <a:lnSpc>
                <a:spcPct val="150000"/>
              </a:lnSpc>
              <a:spcBef>
                <a:spcPts val="1200"/>
              </a:spcBef>
              <a:defRPr sz="3600" b="1">
                <a:solidFill>
                  <a:srgbClr val="00B0F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Više od 50 medijskih objava</a:t>
            </a:r>
          </a:p>
        </p:txBody>
      </p:sp>
      <p:pic>
        <p:nvPicPr>
          <p:cNvPr id="508" name="Picture 2" descr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9263" y="4179468"/>
            <a:ext cx="1771651" cy="1285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Text Placeholder 5"/>
          <p:cNvSpPr txBox="1">
            <a:spLocks noGrp="1"/>
          </p:cNvSpPr>
          <p:nvPr>
            <p:ph type="body" sz="quarter" idx="1"/>
          </p:nvPr>
        </p:nvSpPr>
        <p:spPr>
          <a:xfrm>
            <a:off x="536951" y="404664"/>
            <a:ext cx="10850564" cy="106680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>
              <a:defRPr sz="4000">
                <a:solidFill>
                  <a:srgbClr val="9E361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Ostale aktivnosti odnosa s medijima</a:t>
            </a:r>
          </a:p>
        </p:txBody>
      </p:sp>
      <p:grpSp>
        <p:nvGrpSpPr>
          <p:cNvPr id="513" name="Group 6"/>
          <p:cNvGrpSpPr/>
          <p:nvPr/>
        </p:nvGrpSpPr>
        <p:grpSpPr>
          <a:xfrm>
            <a:off x="11401425" y="5419725"/>
            <a:ext cx="457200" cy="457200"/>
            <a:chOff x="0" y="0"/>
            <a:chExt cx="457200" cy="457200"/>
          </a:xfrm>
        </p:grpSpPr>
        <p:sp>
          <p:nvSpPr>
            <p:cNvPr id="511" name="Oval 7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512" name="Oval 8"/>
            <p:cNvSpPr/>
            <p:nvPr/>
          </p:nvSpPr>
          <p:spPr>
            <a:xfrm>
              <a:off x="29192" y="29191"/>
              <a:ext cx="398818" cy="398819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</p:grpSp>
      <p:sp>
        <p:nvSpPr>
          <p:cNvPr id="514" name="TextBox 9"/>
          <p:cNvSpPr txBox="1"/>
          <p:nvPr/>
        </p:nvSpPr>
        <p:spPr>
          <a:xfrm>
            <a:off x="582672" y="1615778"/>
            <a:ext cx="10759121" cy="2778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SzPct val="100000"/>
              <a:buFont typeface="Verdana"/>
              <a:buChar char="❑"/>
              <a:defRPr sz="1700">
                <a:latin typeface="Verdana"/>
                <a:ea typeface="Verdana"/>
                <a:cs typeface="Verdana"/>
                <a:sym typeface="Verdana"/>
              </a:defRPr>
            </a:pPr>
            <a:r>
              <a:rPr dirty="0" err="1"/>
              <a:t>Plasiranje</a:t>
            </a:r>
            <a:r>
              <a:rPr dirty="0"/>
              <a:t> </a:t>
            </a:r>
            <a:r>
              <a:rPr dirty="0" err="1"/>
              <a:t>gostovanja</a:t>
            </a:r>
            <a:r>
              <a:rPr dirty="0"/>
              <a:t> </a:t>
            </a:r>
            <a:r>
              <a:rPr dirty="0" err="1"/>
              <a:t>predsjednice</a:t>
            </a:r>
            <a:r>
              <a:rPr dirty="0"/>
              <a:t> u </a:t>
            </a:r>
            <a:r>
              <a:rPr dirty="0" err="1"/>
              <a:t>različite</a:t>
            </a:r>
            <a:r>
              <a:rPr dirty="0"/>
              <a:t> </a:t>
            </a:r>
            <a:r>
              <a:rPr dirty="0" err="1"/>
              <a:t>medije</a:t>
            </a:r>
            <a:r>
              <a:rPr dirty="0"/>
              <a:t>, TV i </a:t>
            </a:r>
            <a:r>
              <a:rPr dirty="0" err="1"/>
              <a:t>radijske</a:t>
            </a:r>
            <a:r>
              <a:rPr dirty="0"/>
              <a:t> </a:t>
            </a:r>
            <a:r>
              <a:rPr dirty="0" err="1"/>
              <a:t>emisije</a:t>
            </a:r>
            <a:r>
              <a:rPr dirty="0"/>
              <a:t>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SzPct val="100000"/>
              <a:buFont typeface="Verdana"/>
              <a:buChar char="❑"/>
              <a:defRPr sz="1700">
                <a:latin typeface="Verdana"/>
                <a:ea typeface="Verdana"/>
                <a:cs typeface="Verdana"/>
                <a:sym typeface="Verdana"/>
              </a:defRPr>
            </a:pPr>
            <a:r>
              <a:rPr dirty="0" err="1"/>
              <a:t>Plasiranje</a:t>
            </a:r>
            <a:r>
              <a:rPr dirty="0"/>
              <a:t> </a:t>
            </a:r>
            <a:r>
              <a:rPr dirty="0" err="1"/>
              <a:t>tema</a:t>
            </a:r>
            <a:r>
              <a:rPr dirty="0"/>
              <a:t> u </a:t>
            </a:r>
            <a:r>
              <a:rPr dirty="0" err="1"/>
              <a:t>medije</a:t>
            </a:r>
            <a:endParaRPr dirty="0"/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SzPct val="100000"/>
              <a:buFont typeface="Verdana"/>
              <a:buChar char="❑"/>
              <a:defRPr sz="1700">
                <a:latin typeface="Verdana"/>
                <a:ea typeface="Verdana"/>
                <a:cs typeface="Verdana"/>
                <a:sym typeface="Verdana"/>
              </a:defRPr>
            </a:pPr>
            <a:r>
              <a:rPr dirty="0" err="1"/>
              <a:t>Pisanje</a:t>
            </a:r>
            <a:r>
              <a:rPr dirty="0"/>
              <a:t> </a:t>
            </a:r>
            <a:r>
              <a:rPr dirty="0" err="1"/>
              <a:t>priopćenja</a:t>
            </a:r>
            <a:r>
              <a:rPr dirty="0"/>
              <a:t>, </a:t>
            </a:r>
            <a:r>
              <a:rPr dirty="0" err="1"/>
              <a:t>tekstova</a:t>
            </a:r>
            <a:r>
              <a:rPr dirty="0"/>
              <a:t> za </a:t>
            </a:r>
            <a:r>
              <a:rPr lang="hr-HR" dirty="0" err="1"/>
              <a:t>facebook</a:t>
            </a:r>
            <a:r>
              <a:rPr dirty="0"/>
              <a:t> i </a:t>
            </a:r>
            <a:r>
              <a:rPr dirty="0" err="1"/>
              <a:t>tiskovine</a:t>
            </a:r>
            <a:endParaRPr dirty="0"/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SzPct val="100000"/>
              <a:buFont typeface="Verdana"/>
              <a:buChar char="❑"/>
              <a:defRPr sz="1700">
                <a:latin typeface="Verdana"/>
                <a:ea typeface="Verdana"/>
                <a:cs typeface="Verdana"/>
                <a:sym typeface="Verdana"/>
              </a:defRPr>
            </a:pPr>
            <a:r>
              <a:rPr dirty="0" err="1"/>
              <a:t>Odgovaranje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novinarske</a:t>
            </a:r>
            <a:r>
              <a:rPr dirty="0"/>
              <a:t> </a:t>
            </a:r>
            <a:r>
              <a:rPr dirty="0" err="1"/>
              <a:t>upite</a:t>
            </a:r>
            <a:endParaRPr dirty="0"/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SzPct val="100000"/>
              <a:buFont typeface="Verdana"/>
              <a:buChar char="❑"/>
              <a:defRPr sz="1700">
                <a:latin typeface="Verdana"/>
                <a:ea typeface="Verdana"/>
                <a:cs typeface="Verdana"/>
                <a:sym typeface="Verdana"/>
              </a:defRPr>
            </a:pPr>
            <a:r>
              <a:rPr dirty="0" err="1"/>
              <a:t>Organizacija</a:t>
            </a:r>
            <a:r>
              <a:rPr dirty="0"/>
              <a:t> </a:t>
            </a:r>
            <a:r>
              <a:rPr dirty="0" err="1"/>
              <a:t>brifinga</a:t>
            </a:r>
            <a:r>
              <a:rPr dirty="0"/>
              <a:t> za </a:t>
            </a:r>
            <a:r>
              <a:rPr dirty="0" err="1"/>
              <a:t>novinare</a:t>
            </a:r>
            <a:endParaRPr dirty="0"/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SzPct val="100000"/>
              <a:buFont typeface="Verdana"/>
              <a:buChar char="❑"/>
              <a:defRPr sz="1700">
                <a:latin typeface="Verdana"/>
                <a:ea typeface="Verdana"/>
                <a:cs typeface="Verdana"/>
                <a:sym typeface="Verdana"/>
              </a:defRPr>
            </a:pPr>
            <a:r>
              <a:rPr dirty="0" err="1"/>
              <a:t>Redaktura</a:t>
            </a:r>
            <a:r>
              <a:rPr dirty="0"/>
              <a:t> </a:t>
            </a:r>
            <a:r>
              <a:rPr dirty="0" err="1"/>
              <a:t>intervjua</a:t>
            </a:r>
            <a:r>
              <a:rPr dirty="0"/>
              <a:t> u </a:t>
            </a:r>
            <a:r>
              <a:rPr dirty="0" err="1"/>
              <a:t>tiskanim</a:t>
            </a:r>
            <a:r>
              <a:rPr dirty="0"/>
              <a:t> </a:t>
            </a:r>
            <a:r>
              <a:rPr dirty="0" err="1"/>
              <a:t>medijima</a:t>
            </a:r>
            <a:endParaRPr dirty="0"/>
          </a:p>
        </p:txBody>
      </p:sp>
      <p:sp>
        <p:nvSpPr>
          <p:cNvPr id="515" name="Straight Connector 13"/>
          <p:cNvSpPr/>
          <p:nvPr/>
        </p:nvSpPr>
        <p:spPr>
          <a:xfrm>
            <a:off x="623886" y="260350"/>
            <a:ext cx="10152066" cy="0"/>
          </a:xfrm>
          <a:prstGeom prst="line">
            <a:avLst/>
          </a:prstGeom>
          <a:ln>
            <a:solidFill>
              <a:srgbClr val="C000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Title 1"/>
          <p:cNvSpPr txBox="1">
            <a:spLocks noGrp="1"/>
          </p:cNvSpPr>
          <p:nvPr>
            <p:ph type="title"/>
          </p:nvPr>
        </p:nvSpPr>
        <p:spPr>
          <a:xfrm>
            <a:off x="2167127" y="1225294"/>
            <a:ext cx="9281161" cy="3520444"/>
          </a:xfrm>
          <a:prstGeom prst="rect">
            <a:avLst/>
          </a:prstGeom>
        </p:spPr>
        <p:txBody>
          <a:bodyPr/>
          <a:lstStyle/>
          <a:p>
            <a:pPr>
              <a:defRPr sz="6600">
                <a:solidFill>
                  <a:srgbClr val="9E361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Najvažnije </a:t>
            </a:r>
            <a:br/>
            <a:r>
              <a:t>Medijske objave </a:t>
            </a:r>
            <a:br/>
            <a:endParaRPr/>
          </a:p>
        </p:txBody>
      </p:sp>
      <p:grpSp>
        <p:nvGrpSpPr>
          <p:cNvPr id="520" name="Group 4"/>
          <p:cNvGrpSpPr/>
          <p:nvPr/>
        </p:nvGrpSpPr>
        <p:grpSpPr>
          <a:xfrm>
            <a:off x="11401425" y="5419725"/>
            <a:ext cx="457200" cy="457200"/>
            <a:chOff x="0" y="0"/>
            <a:chExt cx="457200" cy="457200"/>
          </a:xfrm>
        </p:grpSpPr>
        <p:sp>
          <p:nvSpPr>
            <p:cNvPr id="518" name="Oval 5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519" name="Oval 6"/>
            <p:cNvSpPr/>
            <p:nvPr/>
          </p:nvSpPr>
          <p:spPr>
            <a:xfrm>
              <a:off x="29192" y="29191"/>
              <a:ext cx="398818" cy="398819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TextBox 14"/>
          <p:cNvSpPr txBox="1"/>
          <p:nvPr/>
        </p:nvSpPr>
        <p:spPr>
          <a:xfrm>
            <a:off x="8688288" y="5194241"/>
            <a:ext cx="2165575" cy="349705"/>
          </a:xfrm>
          <a:prstGeom prst="rect">
            <a:avLst/>
          </a:prstGeom>
          <a:ln>
            <a:solidFill>
              <a:srgbClr val="C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914400">
              <a:defRPr sz="20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Vijesti HTV</a:t>
            </a:r>
          </a:p>
        </p:txBody>
      </p:sp>
      <p:sp>
        <p:nvSpPr>
          <p:cNvPr id="523" name="Straight Connector 13"/>
          <p:cNvSpPr/>
          <p:nvPr/>
        </p:nvSpPr>
        <p:spPr>
          <a:xfrm>
            <a:off x="559293" y="706114"/>
            <a:ext cx="10871325" cy="1"/>
          </a:xfrm>
          <a:prstGeom prst="line">
            <a:avLst/>
          </a:prstGeom>
          <a:ln>
            <a:solidFill>
              <a:srgbClr val="C000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24" name="Rectangle 1"/>
          <p:cNvSpPr/>
          <p:nvPr/>
        </p:nvSpPr>
        <p:spPr>
          <a:xfrm>
            <a:off x="11461849" y="3094945"/>
            <a:ext cx="682825" cy="83811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grpSp>
        <p:nvGrpSpPr>
          <p:cNvPr id="527" name="Group 6"/>
          <p:cNvGrpSpPr/>
          <p:nvPr/>
        </p:nvGrpSpPr>
        <p:grpSpPr>
          <a:xfrm>
            <a:off x="11516659" y="5492079"/>
            <a:ext cx="457203" cy="457203"/>
            <a:chOff x="0" y="0"/>
            <a:chExt cx="457201" cy="457201"/>
          </a:xfrm>
        </p:grpSpPr>
        <p:sp>
          <p:nvSpPr>
            <p:cNvPr id="525" name="Oval 7"/>
            <p:cNvSpPr/>
            <p:nvPr/>
          </p:nvSpPr>
          <p:spPr>
            <a:xfrm>
              <a:off x="0" y="0"/>
              <a:ext cx="457202" cy="457202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526" name="Oval 8"/>
            <p:cNvSpPr/>
            <p:nvPr/>
          </p:nvSpPr>
          <p:spPr>
            <a:xfrm>
              <a:off x="29193" y="29192"/>
              <a:ext cx="398817" cy="398819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</p:grpSp>
      <p:sp>
        <p:nvSpPr>
          <p:cNvPr id="528" name="TextBox 4"/>
          <p:cNvSpPr txBox="1"/>
          <p:nvPr/>
        </p:nvSpPr>
        <p:spPr>
          <a:xfrm>
            <a:off x="559292" y="5199319"/>
            <a:ext cx="2406951" cy="400105"/>
          </a:xfrm>
          <a:prstGeom prst="rect">
            <a:avLst/>
          </a:prstGeom>
          <a:ln>
            <a:solidFill>
              <a:srgbClr val="C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914400">
              <a:defRPr sz="20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hr-HR"/>
              <a:t>Dobro jutro Hrvatska</a:t>
            </a:r>
            <a:endParaRPr dirty="0"/>
          </a:p>
        </p:txBody>
      </p:sp>
      <p:pic>
        <p:nvPicPr>
          <p:cNvPr id="529" name="Screenshot 2024-07-01 at 10.52.05.png" descr="Screenshot 2024-07-01 at 10.52.05.png"/>
          <p:cNvPicPr>
            <a:picLocks noChangeAspect="1"/>
          </p:cNvPicPr>
          <p:nvPr/>
        </p:nvPicPr>
        <p:blipFill>
          <a:blip r:embed="rId3"/>
          <a:srcRect l="10212" t="12699" r="10211" b="12323"/>
          <a:stretch>
            <a:fillRect/>
          </a:stretch>
        </p:blipFill>
        <p:spPr>
          <a:xfrm>
            <a:off x="116805" y="1021093"/>
            <a:ext cx="6313959" cy="3678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711" y="1537818"/>
            <a:ext cx="6143120" cy="34671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grpId="2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" grpId="1" animBg="1" advAuto="0"/>
      <p:bldP spid="528" grpId="2" animBg="1" advAuto="0"/>
    </p:bldLst>
  </p:timing>
</p:sld>
</file>

<file path=ppt/theme/theme1.xml><?xml version="1.0" encoding="utf-8"?>
<a:theme xmlns:a="http://schemas.openxmlformats.org/drawingml/2006/main" name="Wood Type">
  <a:themeElements>
    <a:clrScheme name="Wood Typ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0000FF"/>
      </a:hlink>
      <a:folHlink>
        <a:srgbClr val="FF00FF"/>
      </a:folHlink>
    </a:clrScheme>
    <a:fontScheme name="Wood Typ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Wood Typ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ood Type">
  <a:themeElements>
    <a:clrScheme name="Wood Typ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0000FF"/>
      </a:hlink>
      <a:folHlink>
        <a:srgbClr val="FF00FF"/>
      </a:folHlink>
    </a:clrScheme>
    <a:fontScheme name="Wood Typ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Wood Typ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320</Words>
  <Application>Microsoft Office PowerPoint</Application>
  <PresentationFormat>Widescreen</PresentationFormat>
  <Paragraphs>91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Georgia</vt:lpstr>
      <vt:lpstr>Helvetica</vt:lpstr>
      <vt:lpstr>Rockwell</vt:lpstr>
      <vt:lpstr>Rockwell Bold</vt:lpstr>
      <vt:lpstr>Rockwell Condensed</vt:lpstr>
      <vt:lpstr>Trebuchet MS</vt:lpstr>
      <vt:lpstr>Verdana</vt:lpstr>
      <vt:lpstr>Wood Type</vt:lpstr>
      <vt:lpstr>GODIŠNJI IZVJEŠTAJ za 2024.   hKIG</vt:lpstr>
      <vt:lpstr>Rezultati ukratko </vt:lpstr>
      <vt:lpstr>PowerPoint Presentation</vt:lpstr>
      <vt:lpstr>PowerPoint Presentation</vt:lpstr>
      <vt:lpstr>KOMUNIKACIJA s MEDIJIMA </vt:lpstr>
      <vt:lpstr>PowerPoint Presentation</vt:lpstr>
      <vt:lpstr>PowerPoint Presentation</vt:lpstr>
      <vt:lpstr>Najvažnije  Medijske objave  </vt:lpstr>
      <vt:lpstr>PowerPoint Presentation</vt:lpstr>
      <vt:lpstr>PowerPoint Presentation</vt:lpstr>
      <vt:lpstr>PowerPoint Presentation</vt:lpstr>
      <vt:lpstr>PowerPoint Presentation</vt:lpstr>
      <vt:lpstr>Ostale komunikacijske aktivnosti  </vt:lpstr>
      <vt:lpstr>PowerPoint Presentation</vt:lpstr>
      <vt:lpstr>PowerPoint Presentation</vt:lpstr>
      <vt:lpstr>Aktivnosti na društvenim mrežama</vt:lpstr>
      <vt:lpstr>PowerPoint Presentation</vt:lpstr>
      <vt:lpstr>PowerPoint Presentation</vt:lpstr>
      <vt:lpstr>Najbolje fb objave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Fran Dominik Barać</dc:creator>
  <cp:lastModifiedBy>Fran Dominik Barać</cp:lastModifiedBy>
  <cp:revision>8</cp:revision>
  <cp:lastPrinted>2025-03-12T12:22:43Z</cp:lastPrinted>
  <dcterms:modified xsi:type="dcterms:W3CDTF">2025-04-02T15:54:23Z</dcterms:modified>
</cp:coreProperties>
</file>