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843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ECA"/>
          </a:solidFill>
        </a:fill>
      </a:tcStyle>
    </a:wholeTbl>
    <a:band2H>
      <a:tcTxStyle/>
      <a:tcStyle>
        <a:tcBdr/>
        <a:fill>
          <a:solidFill>
            <a:srgbClr val="F7E8E7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AD3"/>
          </a:solidFill>
        </a:fill>
      </a:tcStyle>
    </a:wholeTbl>
    <a:band2H>
      <a:tcTxStyle/>
      <a:tcStyle>
        <a:tcBdr/>
        <a:fill>
          <a:solidFill>
            <a:srgbClr val="F0EDEA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1D1"/>
          </a:solidFill>
        </a:fill>
      </a:tcStyle>
    </a:wholeTbl>
    <a:band2H>
      <a:tcTxStyle/>
      <a:tcStyle>
        <a:tcBdr/>
        <a:fill>
          <a:solidFill>
            <a:srgbClr val="EDE9E9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7" name="Shape 6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4" name="Shape 6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/>
        </p:nvSpPr>
        <p:spPr>
          <a:xfrm>
            <a:off x="920833" y="1346945"/>
            <a:ext cx="10222994" cy="806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Rectangle 4"/>
          <p:cNvSpPr/>
          <p:nvPr/>
        </p:nvSpPr>
        <p:spPr>
          <a:xfrm>
            <a:off x="920833" y="4299696"/>
            <a:ext cx="10222994" cy="806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Rectangle 5"/>
          <p:cNvSpPr/>
          <p:nvPr/>
        </p:nvSpPr>
        <p:spPr>
          <a:xfrm>
            <a:off x="920833" y="1484779"/>
            <a:ext cx="10222994" cy="2743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3" name="Group 17"/>
          <p:cNvGrpSpPr/>
          <p:nvPr/>
        </p:nvGrpSpPr>
        <p:grpSpPr>
          <a:xfrm>
            <a:off x="9648825" y="4068762"/>
            <a:ext cx="1081088" cy="1081089"/>
            <a:chOff x="0" y="0"/>
            <a:chExt cx="1081087" cy="1081087"/>
          </a:xfrm>
        </p:grpSpPr>
        <p:sp>
          <p:nvSpPr>
            <p:cNvPr id="21" name="Oval 7"/>
            <p:cNvSpPr/>
            <p:nvPr/>
          </p:nvSpPr>
          <p:spPr>
            <a:xfrm>
              <a:off x="0" y="0"/>
              <a:ext cx="1081088" cy="108108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Oval 19"/>
            <p:cNvSpPr/>
            <p:nvPr/>
          </p:nvSpPr>
          <p:spPr>
            <a:xfrm>
              <a:off x="108109" y="108108"/>
              <a:ext cx="864871" cy="864871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9600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69847" y="4389120"/>
            <a:ext cx="7891273" cy="1069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2200"/>
            </a:lvl1pPr>
            <a:lvl2pPr marL="0" indent="457200">
              <a:buClrTx/>
              <a:buSzTx/>
              <a:buNone/>
              <a:defRPr sz="2200"/>
            </a:lvl2pPr>
            <a:lvl3pPr marL="0" indent="914400">
              <a:buClrTx/>
              <a:buSzTx/>
              <a:buNone/>
              <a:defRPr sz="2200"/>
            </a:lvl3pPr>
            <a:lvl4pPr marL="0" indent="1371600">
              <a:buClrTx/>
              <a:buSzTx/>
              <a:buNone/>
              <a:defRPr sz="2200"/>
            </a:lvl4pPr>
            <a:lvl5pPr marL="0" indent="1828800">
              <a:buClrTx/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14106" y="4383281"/>
            <a:ext cx="552114" cy="4520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Logo with Panels"/>
          <p:cNvGrpSpPr/>
          <p:nvPr/>
        </p:nvGrpSpPr>
        <p:grpSpPr>
          <a:xfrm>
            <a:off x="1370012" y="0"/>
            <a:ext cx="10821989" cy="6457950"/>
            <a:chOff x="0" y="0"/>
            <a:chExt cx="10821987" cy="6457949"/>
          </a:xfrm>
        </p:grpSpPr>
        <p:grpSp>
          <p:nvGrpSpPr>
            <p:cNvPr id="125" name="Logo Shapes"/>
            <p:cNvGrpSpPr/>
            <p:nvPr/>
          </p:nvGrpSpPr>
          <p:grpSpPr>
            <a:xfrm>
              <a:off x="938211" y="0"/>
              <a:ext cx="9883777" cy="5994400"/>
              <a:chOff x="0" y="0"/>
              <a:chExt cx="9883776" cy="5994399"/>
            </a:xfrm>
          </p:grpSpPr>
          <p:sp>
            <p:nvSpPr>
              <p:cNvPr id="114" name="Rectangle 1"/>
              <p:cNvSpPr/>
              <p:nvPr/>
            </p:nvSpPr>
            <p:spPr>
              <a:xfrm>
                <a:off x="4763" y="3973513"/>
                <a:ext cx="9879014" cy="2020887"/>
              </a:xfrm>
              <a:prstGeom prst="rect">
                <a:avLst/>
              </a:prstGeom>
              <a:solidFill>
                <a:srgbClr val="F3BE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5" name="Rectangle 2"/>
              <p:cNvSpPr/>
              <p:nvPr/>
            </p:nvSpPr>
            <p:spPr>
              <a:xfrm>
                <a:off x="0" y="3168649"/>
                <a:ext cx="8645526" cy="2825751"/>
              </a:xfrm>
              <a:prstGeom prst="rect">
                <a:avLst/>
              </a:prstGeom>
              <a:solidFill>
                <a:srgbClr val="F3BC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6" name="Rectangle 3"/>
              <p:cNvSpPr/>
              <p:nvPr/>
            </p:nvSpPr>
            <p:spPr>
              <a:xfrm>
                <a:off x="0" y="3973513"/>
                <a:ext cx="8645526" cy="2020887"/>
              </a:xfrm>
              <a:prstGeom prst="rect">
                <a:avLst/>
              </a:prstGeom>
              <a:solidFill>
                <a:srgbClr val="E88C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7" name="Rectangle 4"/>
              <p:cNvSpPr/>
              <p:nvPr/>
            </p:nvSpPr>
            <p:spPr>
              <a:xfrm>
                <a:off x="0" y="0"/>
                <a:ext cx="7573964" cy="5976938"/>
              </a:xfrm>
              <a:prstGeom prst="rect">
                <a:avLst/>
              </a:prstGeom>
              <a:solidFill>
                <a:srgbClr val="EE9C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8" name="Rectangle 5"/>
              <p:cNvSpPr/>
              <p:nvPr/>
            </p:nvSpPr>
            <p:spPr>
              <a:xfrm>
                <a:off x="0" y="1009650"/>
                <a:ext cx="7870826" cy="4967288"/>
              </a:xfrm>
              <a:prstGeom prst="rect">
                <a:avLst/>
              </a:prstGeom>
              <a:solidFill>
                <a:srgbClr val="E669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19" name="Rectangle 6"/>
              <p:cNvSpPr/>
              <p:nvPr/>
            </p:nvSpPr>
            <p:spPr>
              <a:xfrm>
                <a:off x="0" y="3168649"/>
                <a:ext cx="7870826" cy="2825751"/>
              </a:xfrm>
              <a:prstGeom prst="rect">
                <a:avLst/>
              </a:prstGeom>
              <a:solidFill>
                <a:srgbClr val="DB4D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20" name="Rectangle 7"/>
              <p:cNvSpPr/>
              <p:nvPr/>
            </p:nvSpPr>
            <p:spPr>
              <a:xfrm>
                <a:off x="0" y="1009650"/>
                <a:ext cx="7573964" cy="4967288"/>
              </a:xfrm>
              <a:prstGeom prst="rect">
                <a:avLst/>
              </a:prstGeom>
              <a:solidFill>
                <a:srgbClr val="D740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21" name="Rectangle 8"/>
              <p:cNvSpPr/>
              <p:nvPr/>
            </p:nvSpPr>
            <p:spPr>
              <a:xfrm>
                <a:off x="0" y="3973513"/>
                <a:ext cx="7870826" cy="2020887"/>
              </a:xfrm>
              <a:prstGeom prst="rect">
                <a:avLst/>
              </a:prstGeom>
              <a:solidFill>
                <a:srgbClr val="D139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22" name="Rectangle 9"/>
              <p:cNvSpPr/>
              <p:nvPr/>
            </p:nvSpPr>
            <p:spPr>
              <a:xfrm>
                <a:off x="0" y="3168649"/>
                <a:ext cx="7572376" cy="2825751"/>
              </a:xfrm>
              <a:prstGeom prst="rect">
                <a:avLst/>
              </a:prstGeom>
              <a:solidFill>
                <a:srgbClr val="CD2F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99010">
                  <a:defRPr sz="17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23" name="Rectangle 10"/>
              <p:cNvSpPr/>
              <p:nvPr/>
            </p:nvSpPr>
            <p:spPr>
              <a:xfrm>
                <a:off x="0" y="3973513"/>
                <a:ext cx="7570789" cy="2020887"/>
              </a:xfrm>
              <a:prstGeom prst="rect">
                <a:avLst/>
              </a:prstGeom>
              <a:solidFill>
                <a:srgbClr val="C42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24" name="Rectangle 11"/>
              <p:cNvSpPr/>
              <p:nvPr/>
            </p:nvSpPr>
            <p:spPr>
              <a:xfrm>
                <a:off x="0" y="4243387"/>
                <a:ext cx="2771776" cy="1751012"/>
              </a:xfrm>
              <a:prstGeom prst="rect">
                <a:avLst/>
              </a:prstGeom>
              <a:solidFill>
                <a:srgbClr val="9A17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28" name="Logo"/>
            <p:cNvGrpSpPr/>
            <p:nvPr/>
          </p:nvGrpSpPr>
          <p:grpSpPr>
            <a:xfrm>
              <a:off x="-1" y="5992812"/>
              <a:ext cx="1096964" cy="465138"/>
              <a:chOff x="0" y="0"/>
              <a:chExt cx="1096962" cy="465137"/>
            </a:xfrm>
          </p:grpSpPr>
          <p:sp>
            <p:nvSpPr>
              <p:cNvPr id="126" name="Rectangle 0"/>
              <p:cNvSpPr/>
              <p:nvPr/>
            </p:nvSpPr>
            <p:spPr>
              <a:xfrm>
                <a:off x="661987" y="0"/>
                <a:ext cx="276226" cy="50800"/>
              </a:xfrm>
              <a:prstGeom prst="rect">
                <a:avLst/>
              </a:prstGeom>
              <a:solidFill>
                <a:srgbClr val="A1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27" name="Freeform 38"/>
              <p:cNvSpPr/>
              <p:nvPr/>
            </p:nvSpPr>
            <p:spPr>
              <a:xfrm>
                <a:off x="0" y="165100"/>
                <a:ext cx="1096963" cy="3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0" y="3204"/>
                    </a:moveTo>
                    <a:lnTo>
                      <a:pt x="3255" y="3204"/>
                    </a:lnTo>
                    <a:lnTo>
                      <a:pt x="3156" y="3218"/>
                    </a:lnTo>
                    <a:lnTo>
                      <a:pt x="3041" y="3260"/>
                    </a:lnTo>
                    <a:lnTo>
                      <a:pt x="2894" y="3288"/>
                    </a:lnTo>
                    <a:lnTo>
                      <a:pt x="2727" y="3372"/>
                    </a:lnTo>
                    <a:lnTo>
                      <a:pt x="2727" y="13248"/>
                    </a:lnTo>
                    <a:lnTo>
                      <a:pt x="2816" y="13276"/>
                    </a:lnTo>
                    <a:lnTo>
                      <a:pt x="3025" y="13276"/>
                    </a:lnTo>
                    <a:lnTo>
                      <a:pt x="3297" y="13234"/>
                    </a:lnTo>
                    <a:lnTo>
                      <a:pt x="3543" y="13108"/>
                    </a:lnTo>
                    <a:lnTo>
                      <a:pt x="3768" y="12926"/>
                    </a:lnTo>
                    <a:lnTo>
                      <a:pt x="3967" y="12661"/>
                    </a:lnTo>
                    <a:lnTo>
                      <a:pt x="4150" y="12311"/>
                    </a:lnTo>
                    <a:lnTo>
                      <a:pt x="4313" y="11891"/>
                    </a:lnTo>
                    <a:lnTo>
                      <a:pt x="4444" y="11402"/>
                    </a:lnTo>
                    <a:lnTo>
                      <a:pt x="4553" y="10842"/>
                    </a:lnTo>
                    <a:lnTo>
                      <a:pt x="4637" y="10184"/>
                    </a:lnTo>
                    <a:lnTo>
                      <a:pt x="4695" y="9485"/>
                    </a:lnTo>
                    <a:lnTo>
                      <a:pt x="4737" y="8702"/>
                    </a:lnTo>
                    <a:lnTo>
                      <a:pt x="4747" y="7848"/>
                    </a:lnTo>
                    <a:lnTo>
                      <a:pt x="4737" y="7065"/>
                    </a:lnTo>
                    <a:lnTo>
                      <a:pt x="4695" y="6323"/>
                    </a:lnTo>
                    <a:lnTo>
                      <a:pt x="4637" y="5694"/>
                    </a:lnTo>
                    <a:lnTo>
                      <a:pt x="4553" y="5120"/>
                    </a:lnTo>
                    <a:lnTo>
                      <a:pt x="4449" y="4603"/>
                    </a:lnTo>
                    <a:lnTo>
                      <a:pt x="4323" y="4183"/>
                    </a:lnTo>
                    <a:lnTo>
                      <a:pt x="4171" y="3833"/>
                    </a:lnTo>
                    <a:lnTo>
                      <a:pt x="3993" y="3553"/>
                    </a:lnTo>
                    <a:lnTo>
                      <a:pt x="3805" y="3372"/>
                    </a:lnTo>
                    <a:lnTo>
                      <a:pt x="3590" y="3246"/>
                    </a:lnTo>
                    <a:lnTo>
                      <a:pt x="3350" y="3204"/>
                    </a:lnTo>
                    <a:close/>
                    <a:moveTo>
                      <a:pt x="2162" y="42"/>
                    </a:moveTo>
                    <a:lnTo>
                      <a:pt x="2727" y="42"/>
                    </a:lnTo>
                    <a:lnTo>
                      <a:pt x="2727" y="2001"/>
                    </a:lnTo>
                    <a:lnTo>
                      <a:pt x="2962" y="1637"/>
                    </a:lnTo>
                    <a:lnTo>
                      <a:pt x="3177" y="1301"/>
                    </a:lnTo>
                    <a:lnTo>
                      <a:pt x="3365" y="1035"/>
                    </a:lnTo>
                    <a:lnTo>
                      <a:pt x="3543" y="797"/>
                    </a:lnTo>
                    <a:lnTo>
                      <a:pt x="3700" y="616"/>
                    </a:lnTo>
                    <a:lnTo>
                      <a:pt x="3847" y="462"/>
                    </a:lnTo>
                    <a:lnTo>
                      <a:pt x="3983" y="336"/>
                    </a:lnTo>
                    <a:lnTo>
                      <a:pt x="4109" y="252"/>
                    </a:lnTo>
                    <a:lnTo>
                      <a:pt x="4234" y="182"/>
                    </a:lnTo>
                    <a:lnTo>
                      <a:pt x="4349" y="140"/>
                    </a:lnTo>
                    <a:lnTo>
                      <a:pt x="4601" y="112"/>
                    </a:lnTo>
                    <a:lnTo>
                      <a:pt x="4873" y="168"/>
                    </a:lnTo>
                    <a:lnTo>
                      <a:pt x="5129" y="322"/>
                    </a:lnTo>
                    <a:lnTo>
                      <a:pt x="5370" y="560"/>
                    </a:lnTo>
                    <a:lnTo>
                      <a:pt x="5600" y="895"/>
                    </a:lnTo>
                    <a:lnTo>
                      <a:pt x="5810" y="1315"/>
                    </a:lnTo>
                    <a:lnTo>
                      <a:pt x="6008" y="1819"/>
                    </a:lnTo>
                    <a:lnTo>
                      <a:pt x="6176" y="2406"/>
                    </a:lnTo>
                    <a:lnTo>
                      <a:pt x="6328" y="3050"/>
                    </a:lnTo>
                    <a:lnTo>
                      <a:pt x="6453" y="3749"/>
                    </a:lnTo>
                    <a:lnTo>
                      <a:pt x="6553" y="4533"/>
                    </a:lnTo>
                    <a:lnTo>
                      <a:pt x="6621" y="5358"/>
                    </a:lnTo>
                    <a:lnTo>
                      <a:pt x="6668" y="6239"/>
                    </a:lnTo>
                    <a:lnTo>
                      <a:pt x="6689" y="7163"/>
                    </a:lnTo>
                    <a:lnTo>
                      <a:pt x="6668" y="8086"/>
                    </a:lnTo>
                    <a:lnTo>
                      <a:pt x="6621" y="8967"/>
                    </a:lnTo>
                    <a:lnTo>
                      <a:pt x="6553" y="9807"/>
                    </a:lnTo>
                    <a:lnTo>
                      <a:pt x="6448" y="10576"/>
                    </a:lnTo>
                    <a:lnTo>
                      <a:pt x="6307" y="11318"/>
                    </a:lnTo>
                    <a:lnTo>
                      <a:pt x="6150" y="11989"/>
                    </a:lnTo>
                    <a:lnTo>
                      <a:pt x="5967" y="12605"/>
                    </a:lnTo>
                    <a:lnTo>
                      <a:pt x="5752" y="13164"/>
                    </a:lnTo>
                    <a:lnTo>
                      <a:pt x="5516" y="13654"/>
                    </a:lnTo>
                    <a:lnTo>
                      <a:pt x="5260" y="14074"/>
                    </a:lnTo>
                    <a:lnTo>
                      <a:pt x="4977" y="14423"/>
                    </a:lnTo>
                    <a:lnTo>
                      <a:pt x="4679" y="14703"/>
                    </a:lnTo>
                    <a:lnTo>
                      <a:pt x="4349" y="14899"/>
                    </a:lnTo>
                    <a:lnTo>
                      <a:pt x="4009" y="15025"/>
                    </a:lnTo>
                    <a:lnTo>
                      <a:pt x="3643" y="15081"/>
                    </a:lnTo>
                    <a:lnTo>
                      <a:pt x="3507" y="15081"/>
                    </a:lnTo>
                    <a:lnTo>
                      <a:pt x="3334" y="15053"/>
                    </a:lnTo>
                    <a:lnTo>
                      <a:pt x="3146" y="15025"/>
                    </a:lnTo>
                    <a:lnTo>
                      <a:pt x="2727" y="14941"/>
                    </a:lnTo>
                    <a:lnTo>
                      <a:pt x="2727" y="19697"/>
                    </a:lnTo>
                    <a:lnTo>
                      <a:pt x="3622" y="20243"/>
                    </a:lnTo>
                    <a:lnTo>
                      <a:pt x="3622" y="21600"/>
                    </a:lnTo>
                    <a:lnTo>
                      <a:pt x="94" y="21600"/>
                    </a:lnTo>
                    <a:lnTo>
                      <a:pt x="94" y="20243"/>
                    </a:lnTo>
                    <a:lnTo>
                      <a:pt x="895" y="19697"/>
                    </a:lnTo>
                    <a:lnTo>
                      <a:pt x="895" y="3204"/>
                    </a:lnTo>
                    <a:lnTo>
                      <a:pt x="0" y="3204"/>
                    </a:lnTo>
                    <a:lnTo>
                      <a:pt x="0" y="1791"/>
                    </a:lnTo>
                    <a:lnTo>
                      <a:pt x="2162" y="42"/>
                    </a:lnTo>
                    <a:close/>
                    <a:moveTo>
                      <a:pt x="19423" y="0"/>
                    </a:moveTo>
                    <a:lnTo>
                      <a:pt x="19732" y="42"/>
                    </a:lnTo>
                    <a:lnTo>
                      <a:pt x="20019" y="126"/>
                    </a:lnTo>
                    <a:lnTo>
                      <a:pt x="20286" y="280"/>
                    </a:lnTo>
                    <a:lnTo>
                      <a:pt x="20532" y="476"/>
                    </a:lnTo>
                    <a:lnTo>
                      <a:pt x="20752" y="741"/>
                    </a:lnTo>
                    <a:lnTo>
                      <a:pt x="20956" y="1049"/>
                    </a:lnTo>
                    <a:lnTo>
                      <a:pt x="21124" y="1399"/>
                    </a:lnTo>
                    <a:lnTo>
                      <a:pt x="21270" y="1805"/>
                    </a:lnTo>
                    <a:lnTo>
                      <a:pt x="21385" y="2238"/>
                    </a:lnTo>
                    <a:lnTo>
                      <a:pt x="21474" y="2714"/>
                    </a:lnTo>
                    <a:lnTo>
                      <a:pt x="21527" y="3246"/>
                    </a:lnTo>
                    <a:lnTo>
                      <a:pt x="21548" y="3791"/>
                    </a:lnTo>
                    <a:lnTo>
                      <a:pt x="21532" y="4253"/>
                    </a:lnTo>
                    <a:lnTo>
                      <a:pt x="21485" y="4673"/>
                    </a:lnTo>
                    <a:lnTo>
                      <a:pt x="21412" y="5064"/>
                    </a:lnTo>
                    <a:lnTo>
                      <a:pt x="21323" y="5414"/>
                    </a:lnTo>
                    <a:lnTo>
                      <a:pt x="21202" y="5694"/>
                    </a:lnTo>
                    <a:lnTo>
                      <a:pt x="21066" y="5918"/>
                    </a:lnTo>
                    <a:lnTo>
                      <a:pt x="20909" y="6099"/>
                    </a:lnTo>
                    <a:lnTo>
                      <a:pt x="20731" y="6197"/>
                    </a:lnTo>
                    <a:lnTo>
                      <a:pt x="20543" y="6239"/>
                    </a:lnTo>
                    <a:lnTo>
                      <a:pt x="20365" y="6211"/>
                    </a:lnTo>
                    <a:lnTo>
                      <a:pt x="20197" y="6127"/>
                    </a:lnTo>
                    <a:lnTo>
                      <a:pt x="20025" y="5988"/>
                    </a:lnTo>
                    <a:lnTo>
                      <a:pt x="19847" y="5778"/>
                    </a:lnTo>
                    <a:lnTo>
                      <a:pt x="19663" y="5512"/>
                    </a:lnTo>
                    <a:lnTo>
                      <a:pt x="19663" y="1595"/>
                    </a:lnTo>
                    <a:lnTo>
                      <a:pt x="19423" y="1749"/>
                    </a:lnTo>
                    <a:lnTo>
                      <a:pt x="19198" y="1959"/>
                    </a:lnTo>
                    <a:lnTo>
                      <a:pt x="19004" y="2266"/>
                    </a:lnTo>
                    <a:lnTo>
                      <a:pt x="18826" y="2616"/>
                    </a:lnTo>
                    <a:lnTo>
                      <a:pt x="18674" y="3050"/>
                    </a:lnTo>
                    <a:lnTo>
                      <a:pt x="18543" y="3539"/>
                    </a:lnTo>
                    <a:lnTo>
                      <a:pt x="18439" y="4113"/>
                    </a:lnTo>
                    <a:lnTo>
                      <a:pt x="18360" y="4742"/>
                    </a:lnTo>
                    <a:lnTo>
                      <a:pt x="18303" y="5470"/>
                    </a:lnTo>
                    <a:lnTo>
                      <a:pt x="18261" y="6253"/>
                    </a:lnTo>
                    <a:lnTo>
                      <a:pt x="18250" y="7093"/>
                    </a:lnTo>
                    <a:lnTo>
                      <a:pt x="18261" y="7904"/>
                    </a:lnTo>
                    <a:lnTo>
                      <a:pt x="18303" y="8632"/>
                    </a:lnTo>
                    <a:lnTo>
                      <a:pt x="18365" y="9331"/>
                    </a:lnTo>
                    <a:lnTo>
                      <a:pt x="18454" y="9961"/>
                    </a:lnTo>
                    <a:lnTo>
                      <a:pt x="18564" y="10534"/>
                    </a:lnTo>
                    <a:lnTo>
                      <a:pt x="18690" y="11052"/>
                    </a:lnTo>
                    <a:lnTo>
                      <a:pt x="18842" y="11485"/>
                    </a:lnTo>
                    <a:lnTo>
                      <a:pt x="19009" y="11849"/>
                    </a:lnTo>
                    <a:lnTo>
                      <a:pt x="19198" y="12157"/>
                    </a:lnTo>
                    <a:lnTo>
                      <a:pt x="19402" y="12381"/>
                    </a:lnTo>
                    <a:lnTo>
                      <a:pt x="19627" y="12507"/>
                    </a:lnTo>
                    <a:lnTo>
                      <a:pt x="19862" y="12549"/>
                    </a:lnTo>
                    <a:lnTo>
                      <a:pt x="19998" y="12535"/>
                    </a:lnTo>
                    <a:lnTo>
                      <a:pt x="20135" y="12507"/>
                    </a:lnTo>
                    <a:lnTo>
                      <a:pt x="20276" y="12437"/>
                    </a:lnTo>
                    <a:lnTo>
                      <a:pt x="20417" y="12325"/>
                    </a:lnTo>
                    <a:lnTo>
                      <a:pt x="20574" y="12199"/>
                    </a:lnTo>
                    <a:lnTo>
                      <a:pt x="20747" y="12045"/>
                    </a:lnTo>
                    <a:lnTo>
                      <a:pt x="20930" y="11835"/>
                    </a:lnTo>
                    <a:lnTo>
                      <a:pt x="21124" y="11611"/>
                    </a:lnTo>
                    <a:lnTo>
                      <a:pt x="21349" y="11332"/>
                    </a:lnTo>
                    <a:lnTo>
                      <a:pt x="21600" y="11010"/>
                    </a:lnTo>
                    <a:lnTo>
                      <a:pt x="21600" y="13654"/>
                    </a:lnTo>
                    <a:lnTo>
                      <a:pt x="21296" y="14004"/>
                    </a:lnTo>
                    <a:lnTo>
                      <a:pt x="21019" y="14325"/>
                    </a:lnTo>
                    <a:lnTo>
                      <a:pt x="20757" y="14563"/>
                    </a:lnTo>
                    <a:lnTo>
                      <a:pt x="20511" y="14801"/>
                    </a:lnTo>
                    <a:lnTo>
                      <a:pt x="20276" y="14969"/>
                    </a:lnTo>
                    <a:lnTo>
                      <a:pt x="20046" y="15109"/>
                    </a:lnTo>
                    <a:lnTo>
                      <a:pt x="19815" y="15193"/>
                    </a:lnTo>
                    <a:lnTo>
                      <a:pt x="19585" y="15263"/>
                    </a:lnTo>
                    <a:lnTo>
                      <a:pt x="19349" y="15305"/>
                    </a:lnTo>
                    <a:lnTo>
                      <a:pt x="19109" y="15319"/>
                    </a:lnTo>
                    <a:lnTo>
                      <a:pt x="18779" y="15291"/>
                    </a:lnTo>
                    <a:lnTo>
                      <a:pt x="18475" y="15193"/>
                    </a:lnTo>
                    <a:lnTo>
                      <a:pt x="18193" y="15039"/>
                    </a:lnTo>
                    <a:lnTo>
                      <a:pt x="17931" y="14829"/>
                    </a:lnTo>
                    <a:lnTo>
                      <a:pt x="17680" y="14535"/>
                    </a:lnTo>
                    <a:lnTo>
                      <a:pt x="17450" y="14185"/>
                    </a:lnTo>
                    <a:lnTo>
                      <a:pt x="17240" y="13766"/>
                    </a:lnTo>
                    <a:lnTo>
                      <a:pt x="17036" y="13248"/>
                    </a:lnTo>
                    <a:lnTo>
                      <a:pt x="16848" y="12689"/>
                    </a:lnTo>
                    <a:lnTo>
                      <a:pt x="16685" y="12101"/>
                    </a:lnTo>
                    <a:lnTo>
                      <a:pt x="16549" y="11472"/>
                    </a:lnTo>
                    <a:lnTo>
                      <a:pt x="16434" y="10800"/>
                    </a:lnTo>
                    <a:lnTo>
                      <a:pt x="16350" y="10101"/>
                    </a:lnTo>
                    <a:lnTo>
                      <a:pt x="16282" y="9373"/>
                    </a:lnTo>
                    <a:lnTo>
                      <a:pt x="16246" y="8618"/>
                    </a:lnTo>
                    <a:lnTo>
                      <a:pt x="16230" y="7848"/>
                    </a:lnTo>
                    <a:lnTo>
                      <a:pt x="16251" y="6911"/>
                    </a:lnTo>
                    <a:lnTo>
                      <a:pt x="16303" y="6058"/>
                    </a:lnTo>
                    <a:lnTo>
                      <a:pt x="16382" y="5218"/>
                    </a:lnTo>
                    <a:lnTo>
                      <a:pt x="16502" y="4449"/>
                    </a:lnTo>
                    <a:lnTo>
                      <a:pt x="16638" y="3735"/>
                    </a:lnTo>
                    <a:lnTo>
                      <a:pt x="16816" y="3064"/>
                    </a:lnTo>
                    <a:lnTo>
                      <a:pt x="17010" y="2448"/>
                    </a:lnTo>
                    <a:lnTo>
                      <a:pt x="17235" y="1889"/>
                    </a:lnTo>
                    <a:lnTo>
                      <a:pt x="17486" y="1427"/>
                    </a:lnTo>
                    <a:lnTo>
                      <a:pt x="17753" y="1007"/>
                    </a:lnTo>
                    <a:lnTo>
                      <a:pt x="18046" y="658"/>
                    </a:lnTo>
                    <a:lnTo>
                      <a:pt x="18360" y="378"/>
                    </a:lnTo>
                    <a:lnTo>
                      <a:pt x="18700" y="168"/>
                    </a:lnTo>
                    <a:lnTo>
                      <a:pt x="19051" y="42"/>
                    </a:lnTo>
                    <a:lnTo>
                      <a:pt x="19423" y="0"/>
                    </a:lnTo>
                    <a:close/>
                    <a:moveTo>
                      <a:pt x="15230" y="0"/>
                    </a:moveTo>
                    <a:lnTo>
                      <a:pt x="15429" y="56"/>
                    </a:lnTo>
                    <a:lnTo>
                      <a:pt x="15613" y="196"/>
                    </a:lnTo>
                    <a:lnTo>
                      <a:pt x="15775" y="420"/>
                    </a:lnTo>
                    <a:lnTo>
                      <a:pt x="15911" y="727"/>
                    </a:lnTo>
                    <a:lnTo>
                      <a:pt x="16031" y="1091"/>
                    </a:lnTo>
                    <a:lnTo>
                      <a:pt x="16115" y="1525"/>
                    </a:lnTo>
                    <a:lnTo>
                      <a:pt x="16167" y="1987"/>
                    </a:lnTo>
                    <a:lnTo>
                      <a:pt x="16188" y="2490"/>
                    </a:lnTo>
                    <a:lnTo>
                      <a:pt x="16178" y="2840"/>
                    </a:lnTo>
                    <a:lnTo>
                      <a:pt x="16162" y="3176"/>
                    </a:lnTo>
                    <a:lnTo>
                      <a:pt x="16125" y="3525"/>
                    </a:lnTo>
                    <a:lnTo>
                      <a:pt x="16073" y="3875"/>
                    </a:lnTo>
                    <a:lnTo>
                      <a:pt x="16016" y="4239"/>
                    </a:lnTo>
                    <a:lnTo>
                      <a:pt x="15932" y="4631"/>
                    </a:lnTo>
                    <a:lnTo>
                      <a:pt x="15832" y="5050"/>
                    </a:lnTo>
                    <a:lnTo>
                      <a:pt x="15722" y="5498"/>
                    </a:lnTo>
                    <a:lnTo>
                      <a:pt x="15586" y="6002"/>
                    </a:lnTo>
                    <a:lnTo>
                      <a:pt x="15429" y="6547"/>
                    </a:lnTo>
                    <a:lnTo>
                      <a:pt x="15251" y="7163"/>
                    </a:lnTo>
                    <a:lnTo>
                      <a:pt x="15052" y="7848"/>
                    </a:lnTo>
                    <a:lnTo>
                      <a:pt x="12938" y="15081"/>
                    </a:lnTo>
                    <a:lnTo>
                      <a:pt x="11420" y="15081"/>
                    </a:lnTo>
                    <a:lnTo>
                      <a:pt x="11420" y="5932"/>
                    </a:lnTo>
                    <a:lnTo>
                      <a:pt x="9337" y="15081"/>
                    </a:lnTo>
                    <a:lnTo>
                      <a:pt x="7945" y="15081"/>
                    </a:lnTo>
                    <a:lnTo>
                      <a:pt x="7945" y="3274"/>
                    </a:lnTo>
                    <a:lnTo>
                      <a:pt x="6872" y="2994"/>
                    </a:lnTo>
                    <a:lnTo>
                      <a:pt x="6872" y="1651"/>
                    </a:lnTo>
                    <a:lnTo>
                      <a:pt x="8845" y="350"/>
                    </a:lnTo>
                    <a:lnTo>
                      <a:pt x="9588" y="350"/>
                    </a:lnTo>
                    <a:lnTo>
                      <a:pt x="9588" y="9975"/>
                    </a:lnTo>
                    <a:lnTo>
                      <a:pt x="11760" y="350"/>
                    </a:lnTo>
                    <a:lnTo>
                      <a:pt x="13069" y="350"/>
                    </a:lnTo>
                    <a:lnTo>
                      <a:pt x="13069" y="11499"/>
                    </a:lnTo>
                    <a:lnTo>
                      <a:pt x="14440" y="6617"/>
                    </a:lnTo>
                    <a:lnTo>
                      <a:pt x="14440" y="867"/>
                    </a:lnTo>
                    <a:lnTo>
                      <a:pt x="14545" y="616"/>
                    </a:lnTo>
                    <a:lnTo>
                      <a:pt x="14686" y="378"/>
                    </a:lnTo>
                    <a:lnTo>
                      <a:pt x="14848" y="182"/>
                    </a:lnTo>
                    <a:lnTo>
                      <a:pt x="15032" y="56"/>
                    </a:lnTo>
                    <a:lnTo>
                      <a:pt x="15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30" name="Confidentiality stamp"/>
          <p:cNvSpPr txBox="1"/>
          <p:nvPr/>
        </p:nvSpPr>
        <p:spPr>
          <a:xfrm>
            <a:off x="642937" y="3292475"/>
            <a:ext cx="14859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</a:t>
            </a:r>
          </a:p>
        </p:txBody>
      </p:sp>
      <p:sp>
        <p:nvSpPr>
          <p:cNvPr id="131" name="Draft stamp"/>
          <p:cNvSpPr txBox="1"/>
          <p:nvPr/>
        </p:nvSpPr>
        <p:spPr>
          <a:xfrm>
            <a:off x="642938" y="3565525"/>
            <a:ext cx="166211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b="1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 </a:t>
            </a:r>
          </a:p>
        </p:txBody>
      </p:sp>
      <p:sp>
        <p:nvSpPr>
          <p:cNvPr id="132" name="Report Date"/>
          <p:cNvSpPr txBox="1"/>
          <p:nvPr/>
        </p:nvSpPr>
        <p:spPr>
          <a:xfrm>
            <a:off x="642937" y="3832225"/>
            <a:ext cx="14859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</a:t>
            </a:r>
          </a:p>
        </p:txBody>
      </p:sp>
      <p:sp>
        <p:nvSpPr>
          <p:cNvPr id="133" name="Descriptor"/>
          <p:cNvSpPr txBox="1"/>
          <p:nvPr/>
        </p:nvSpPr>
        <p:spPr>
          <a:xfrm>
            <a:off x="2493963" y="742950"/>
            <a:ext cx="1270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 </a:t>
            </a:r>
          </a:p>
        </p:txBody>
      </p:sp>
      <p:sp>
        <p:nvSpPr>
          <p:cNvPr id="134" name="Frame Line"/>
          <p:cNvSpPr/>
          <p:nvPr/>
        </p:nvSpPr>
        <p:spPr>
          <a:xfrm flipV="1">
            <a:off x="459070" y="3170238"/>
            <a:ext cx="1665004" cy="13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A32020"/>
            </a:solidFill>
            <a:prstDash val="sys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93112" y="1944445"/>
            <a:ext cx="7204366" cy="58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49505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899010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48516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798021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2493112" y="1112678"/>
            <a:ext cx="7204366" cy="806825"/>
          </a:xfrm>
          <a:prstGeom prst="rect">
            <a:avLst/>
          </a:prstGeom>
        </p:spPr>
        <p:txBody>
          <a:bodyPr lIns="0" tIns="0" rIns="0" bIns="0" anchor="t"/>
          <a:lstStyle>
            <a:lvl1pPr defTabSz="899010">
              <a:defRPr sz="2400" b="1" i="1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ogo with Panels"/>
          <p:cNvGrpSpPr/>
          <p:nvPr/>
        </p:nvGrpSpPr>
        <p:grpSpPr>
          <a:xfrm>
            <a:off x="1370012" y="5640387"/>
            <a:ext cx="1476376" cy="817563"/>
            <a:chOff x="0" y="0"/>
            <a:chExt cx="1476374" cy="817562"/>
          </a:xfrm>
        </p:grpSpPr>
        <p:grpSp>
          <p:nvGrpSpPr>
            <p:cNvPr id="156" name="Logo Panels"/>
            <p:cNvGrpSpPr/>
            <p:nvPr/>
          </p:nvGrpSpPr>
          <p:grpSpPr>
            <a:xfrm>
              <a:off x="938211" y="-1"/>
              <a:ext cx="538164" cy="350839"/>
              <a:chOff x="0" y="0"/>
              <a:chExt cx="538162" cy="350837"/>
            </a:xfrm>
          </p:grpSpPr>
          <p:sp>
            <p:nvSpPr>
              <p:cNvPr id="144" name="Rectangle 1"/>
              <p:cNvSpPr/>
              <p:nvPr/>
            </p:nvSpPr>
            <p:spPr>
              <a:xfrm>
                <a:off x="0" y="250825"/>
                <a:ext cx="538163" cy="100013"/>
              </a:xfrm>
              <a:prstGeom prst="rect">
                <a:avLst/>
              </a:prstGeom>
              <a:solidFill>
                <a:srgbClr val="F445F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45" name="Rectangle 2"/>
              <p:cNvSpPr/>
              <p:nvPr/>
            </p:nvSpPr>
            <p:spPr>
              <a:xfrm>
                <a:off x="0" y="39687"/>
                <a:ext cx="327025" cy="311150"/>
              </a:xfrm>
              <a:prstGeom prst="rect">
                <a:avLst/>
              </a:prstGeom>
              <a:solidFill>
                <a:srgbClr val="F6B6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46" name="Rectangle 3"/>
              <p:cNvSpPr/>
              <p:nvPr/>
            </p:nvSpPr>
            <p:spPr>
              <a:xfrm>
                <a:off x="0" y="0"/>
                <a:ext cx="273051" cy="350836"/>
              </a:xfrm>
              <a:prstGeom prst="rect">
                <a:avLst/>
              </a:prstGeom>
              <a:solidFill>
                <a:srgbClr val="F48F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47" name="Rectangle 4"/>
              <p:cNvSpPr/>
              <p:nvPr/>
            </p:nvSpPr>
            <p:spPr>
              <a:xfrm>
                <a:off x="0" y="39687"/>
                <a:ext cx="273051" cy="311150"/>
              </a:xfrm>
              <a:prstGeom prst="rect">
                <a:avLst/>
              </a:prstGeom>
              <a:solidFill>
                <a:srgbClr val="EB660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48" name="Rectangle 5"/>
              <p:cNvSpPr/>
              <p:nvPr/>
            </p:nvSpPr>
            <p:spPr>
              <a:xfrm>
                <a:off x="0" y="101599"/>
                <a:ext cx="465138" cy="249239"/>
              </a:xfrm>
              <a:prstGeom prst="rect">
                <a:avLst/>
              </a:prstGeom>
              <a:solidFill>
                <a:srgbClr val="F3BF0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49" name="Rectangle 6"/>
              <p:cNvSpPr/>
              <p:nvPr/>
            </p:nvSpPr>
            <p:spPr>
              <a:xfrm>
                <a:off x="0" y="250825"/>
                <a:ext cx="465138" cy="100013"/>
              </a:xfrm>
              <a:prstGeom prst="rect">
                <a:avLst/>
              </a:prstGeom>
              <a:solidFill>
                <a:srgbClr val="E9340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0" name="Rectangle 7"/>
              <p:cNvSpPr/>
              <p:nvPr/>
            </p:nvSpPr>
            <p:spPr>
              <a:xfrm>
                <a:off x="0" y="101599"/>
                <a:ext cx="327025" cy="249239"/>
              </a:xfrm>
              <a:prstGeom prst="rect">
                <a:avLst/>
              </a:prstGeom>
              <a:solidFill>
                <a:srgbClr val="EA88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1" name="Rectangle 8"/>
              <p:cNvSpPr/>
              <p:nvPr/>
            </p:nvSpPr>
            <p:spPr>
              <a:xfrm>
                <a:off x="0" y="250825"/>
                <a:ext cx="327025" cy="100013"/>
              </a:xfrm>
              <a:prstGeom prst="rect">
                <a:avLst/>
              </a:prstGeom>
              <a:solidFill>
                <a:srgbClr val="E025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2" name="Rectangle 9"/>
              <p:cNvSpPr/>
              <p:nvPr/>
            </p:nvSpPr>
            <p:spPr>
              <a:xfrm>
                <a:off x="0" y="101599"/>
                <a:ext cx="273051" cy="249239"/>
              </a:xfrm>
              <a:prstGeom prst="rect">
                <a:avLst/>
              </a:prstGeom>
              <a:solidFill>
                <a:srgbClr val="E04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3" name="Rectangle 10"/>
              <p:cNvSpPr/>
              <p:nvPr/>
            </p:nvSpPr>
            <p:spPr>
              <a:xfrm>
                <a:off x="0" y="250825"/>
                <a:ext cx="273051" cy="100013"/>
              </a:xfrm>
              <a:prstGeom prst="rect">
                <a:avLst/>
              </a:prstGeom>
              <a:solidFill>
                <a:srgbClr val="D61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4" name="Rectangle 11"/>
              <p:cNvSpPr/>
              <p:nvPr/>
            </p:nvSpPr>
            <p:spPr>
              <a:xfrm>
                <a:off x="0" y="198437"/>
                <a:ext cx="171450" cy="152400"/>
              </a:xfrm>
              <a:prstGeom prst="rect">
                <a:avLst/>
              </a:prstGeom>
              <a:solidFill>
                <a:srgbClr val="C93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5" name="Rectangle 12"/>
              <p:cNvSpPr/>
              <p:nvPr/>
            </p:nvSpPr>
            <p:spPr>
              <a:xfrm>
                <a:off x="0" y="250825"/>
                <a:ext cx="171450" cy="100013"/>
              </a:xfrm>
              <a:prstGeom prst="rect">
                <a:avLst/>
              </a:prstGeom>
              <a:solidFill>
                <a:srgbClr val="C01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9" name="Logo"/>
            <p:cNvGrpSpPr/>
            <p:nvPr/>
          </p:nvGrpSpPr>
          <p:grpSpPr>
            <a:xfrm>
              <a:off x="-1" y="350837"/>
              <a:ext cx="1096963" cy="466726"/>
              <a:chOff x="0" y="0"/>
              <a:chExt cx="1096961" cy="466724"/>
            </a:xfrm>
          </p:grpSpPr>
          <p:sp>
            <p:nvSpPr>
              <p:cNvPr id="157" name="Rectangle 0"/>
              <p:cNvSpPr/>
              <p:nvPr/>
            </p:nvSpPr>
            <p:spPr>
              <a:xfrm>
                <a:off x="661987" y="0"/>
                <a:ext cx="276225" cy="50800"/>
              </a:xfrm>
              <a:prstGeom prst="rect">
                <a:avLst/>
              </a:prstGeom>
              <a:solidFill>
                <a:srgbClr val="A1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58" name="Freeform 49"/>
              <p:cNvSpPr/>
              <p:nvPr/>
            </p:nvSpPr>
            <p:spPr>
              <a:xfrm>
                <a:off x="0" y="165100"/>
                <a:ext cx="1096962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0" y="3204"/>
                    </a:moveTo>
                    <a:lnTo>
                      <a:pt x="3255" y="3204"/>
                    </a:lnTo>
                    <a:lnTo>
                      <a:pt x="3156" y="3218"/>
                    </a:lnTo>
                    <a:lnTo>
                      <a:pt x="3041" y="3260"/>
                    </a:lnTo>
                    <a:lnTo>
                      <a:pt x="2894" y="3288"/>
                    </a:lnTo>
                    <a:lnTo>
                      <a:pt x="2727" y="3372"/>
                    </a:lnTo>
                    <a:lnTo>
                      <a:pt x="2727" y="13248"/>
                    </a:lnTo>
                    <a:lnTo>
                      <a:pt x="2816" y="13276"/>
                    </a:lnTo>
                    <a:lnTo>
                      <a:pt x="3025" y="13276"/>
                    </a:lnTo>
                    <a:lnTo>
                      <a:pt x="3297" y="13234"/>
                    </a:lnTo>
                    <a:lnTo>
                      <a:pt x="3543" y="13108"/>
                    </a:lnTo>
                    <a:lnTo>
                      <a:pt x="3768" y="12926"/>
                    </a:lnTo>
                    <a:lnTo>
                      <a:pt x="3967" y="12661"/>
                    </a:lnTo>
                    <a:lnTo>
                      <a:pt x="4150" y="12311"/>
                    </a:lnTo>
                    <a:lnTo>
                      <a:pt x="4313" y="11891"/>
                    </a:lnTo>
                    <a:lnTo>
                      <a:pt x="4444" y="11402"/>
                    </a:lnTo>
                    <a:lnTo>
                      <a:pt x="4553" y="10842"/>
                    </a:lnTo>
                    <a:lnTo>
                      <a:pt x="4637" y="10184"/>
                    </a:lnTo>
                    <a:lnTo>
                      <a:pt x="4695" y="9485"/>
                    </a:lnTo>
                    <a:lnTo>
                      <a:pt x="4737" y="8702"/>
                    </a:lnTo>
                    <a:lnTo>
                      <a:pt x="4747" y="7848"/>
                    </a:lnTo>
                    <a:lnTo>
                      <a:pt x="4737" y="7065"/>
                    </a:lnTo>
                    <a:lnTo>
                      <a:pt x="4695" y="6323"/>
                    </a:lnTo>
                    <a:lnTo>
                      <a:pt x="4637" y="5694"/>
                    </a:lnTo>
                    <a:lnTo>
                      <a:pt x="4553" y="5120"/>
                    </a:lnTo>
                    <a:lnTo>
                      <a:pt x="4449" y="4603"/>
                    </a:lnTo>
                    <a:lnTo>
                      <a:pt x="4323" y="4183"/>
                    </a:lnTo>
                    <a:lnTo>
                      <a:pt x="4171" y="3833"/>
                    </a:lnTo>
                    <a:lnTo>
                      <a:pt x="3993" y="3553"/>
                    </a:lnTo>
                    <a:lnTo>
                      <a:pt x="3805" y="3372"/>
                    </a:lnTo>
                    <a:lnTo>
                      <a:pt x="3590" y="3246"/>
                    </a:lnTo>
                    <a:lnTo>
                      <a:pt x="3350" y="3204"/>
                    </a:lnTo>
                    <a:close/>
                    <a:moveTo>
                      <a:pt x="2162" y="42"/>
                    </a:moveTo>
                    <a:lnTo>
                      <a:pt x="2727" y="42"/>
                    </a:lnTo>
                    <a:lnTo>
                      <a:pt x="2727" y="2001"/>
                    </a:lnTo>
                    <a:lnTo>
                      <a:pt x="2962" y="1637"/>
                    </a:lnTo>
                    <a:lnTo>
                      <a:pt x="3177" y="1301"/>
                    </a:lnTo>
                    <a:lnTo>
                      <a:pt x="3365" y="1035"/>
                    </a:lnTo>
                    <a:lnTo>
                      <a:pt x="3543" y="797"/>
                    </a:lnTo>
                    <a:lnTo>
                      <a:pt x="3700" y="616"/>
                    </a:lnTo>
                    <a:lnTo>
                      <a:pt x="3847" y="462"/>
                    </a:lnTo>
                    <a:lnTo>
                      <a:pt x="3983" y="336"/>
                    </a:lnTo>
                    <a:lnTo>
                      <a:pt x="4109" y="252"/>
                    </a:lnTo>
                    <a:lnTo>
                      <a:pt x="4234" y="182"/>
                    </a:lnTo>
                    <a:lnTo>
                      <a:pt x="4349" y="140"/>
                    </a:lnTo>
                    <a:lnTo>
                      <a:pt x="4601" y="112"/>
                    </a:lnTo>
                    <a:lnTo>
                      <a:pt x="4873" y="168"/>
                    </a:lnTo>
                    <a:lnTo>
                      <a:pt x="5129" y="322"/>
                    </a:lnTo>
                    <a:lnTo>
                      <a:pt x="5370" y="560"/>
                    </a:lnTo>
                    <a:lnTo>
                      <a:pt x="5600" y="895"/>
                    </a:lnTo>
                    <a:lnTo>
                      <a:pt x="5810" y="1315"/>
                    </a:lnTo>
                    <a:lnTo>
                      <a:pt x="6008" y="1819"/>
                    </a:lnTo>
                    <a:lnTo>
                      <a:pt x="6176" y="2406"/>
                    </a:lnTo>
                    <a:lnTo>
                      <a:pt x="6328" y="3050"/>
                    </a:lnTo>
                    <a:lnTo>
                      <a:pt x="6453" y="3749"/>
                    </a:lnTo>
                    <a:lnTo>
                      <a:pt x="6553" y="4533"/>
                    </a:lnTo>
                    <a:lnTo>
                      <a:pt x="6621" y="5358"/>
                    </a:lnTo>
                    <a:lnTo>
                      <a:pt x="6668" y="6239"/>
                    </a:lnTo>
                    <a:lnTo>
                      <a:pt x="6689" y="7163"/>
                    </a:lnTo>
                    <a:lnTo>
                      <a:pt x="6668" y="8086"/>
                    </a:lnTo>
                    <a:lnTo>
                      <a:pt x="6621" y="8967"/>
                    </a:lnTo>
                    <a:lnTo>
                      <a:pt x="6553" y="9807"/>
                    </a:lnTo>
                    <a:lnTo>
                      <a:pt x="6448" y="10576"/>
                    </a:lnTo>
                    <a:lnTo>
                      <a:pt x="6307" y="11318"/>
                    </a:lnTo>
                    <a:lnTo>
                      <a:pt x="6150" y="11989"/>
                    </a:lnTo>
                    <a:lnTo>
                      <a:pt x="5967" y="12605"/>
                    </a:lnTo>
                    <a:lnTo>
                      <a:pt x="5752" y="13164"/>
                    </a:lnTo>
                    <a:lnTo>
                      <a:pt x="5516" y="13654"/>
                    </a:lnTo>
                    <a:lnTo>
                      <a:pt x="5260" y="14074"/>
                    </a:lnTo>
                    <a:lnTo>
                      <a:pt x="4977" y="14423"/>
                    </a:lnTo>
                    <a:lnTo>
                      <a:pt x="4679" y="14703"/>
                    </a:lnTo>
                    <a:lnTo>
                      <a:pt x="4349" y="14899"/>
                    </a:lnTo>
                    <a:lnTo>
                      <a:pt x="4009" y="15025"/>
                    </a:lnTo>
                    <a:lnTo>
                      <a:pt x="3643" y="15081"/>
                    </a:lnTo>
                    <a:lnTo>
                      <a:pt x="3507" y="15081"/>
                    </a:lnTo>
                    <a:lnTo>
                      <a:pt x="3334" y="15053"/>
                    </a:lnTo>
                    <a:lnTo>
                      <a:pt x="3146" y="15025"/>
                    </a:lnTo>
                    <a:lnTo>
                      <a:pt x="2727" y="14941"/>
                    </a:lnTo>
                    <a:lnTo>
                      <a:pt x="2727" y="19697"/>
                    </a:lnTo>
                    <a:lnTo>
                      <a:pt x="3622" y="20243"/>
                    </a:lnTo>
                    <a:lnTo>
                      <a:pt x="3622" y="21600"/>
                    </a:lnTo>
                    <a:lnTo>
                      <a:pt x="94" y="21600"/>
                    </a:lnTo>
                    <a:lnTo>
                      <a:pt x="94" y="20243"/>
                    </a:lnTo>
                    <a:lnTo>
                      <a:pt x="895" y="19697"/>
                    </a:lnTo>
                    <a:lnTo>
                      <a:pt x="895" y="3204"/>
                    </a:lnTo>
                    <a:lnTo>
                      <a:pt x="0" y="3204"/>
                    </a:lnTo>
                    <a:lnTo>
                      <a:pt x="0" y="1791"/>
                    </a:lnTo>
                    <a:lnTo>
                      <a:pt x="2162" y="42"/>
                    </a:lnTo>
                    <a:close/>
                    <a:moveTo>
                      <a:pt x="19423" y="0"/>
                    </a:moveTo>
                    <a:lnTo>
                      <a:pt x="19732" y="42"/>
                    </a:lnTo>
                    <a:lnTo>
                      <a:pt x="20019" y="126"/>
                    </a:lnTo>
                    <a:lnTo>
                      <a:pt x="20286" y="280"/>
                    </a:lnTo>
                    <a:lnTo>
                      <a:pt x="20532" y="476"/>
                    </a:lnTo>
                    <a:lnTo>
                      <a:pt x="20752" y="741"/>
                    </a:lnTo>
                    <a:lnTo>
                      <a:pt x="20956" y="1049"/>
                    </a:lnTo>
                    <a:lnTo>
                      <a:pt x="21124" y="1399"/>
                    </a:lnTo>
                    <a:lnTo>
                      <a:pt x="21270" y="1805"/>
                    </a:lnTo>
                    <a:lnTo>
                      <a:pt x="21385" y="2238"/>
                    </a:lnTo>
                    <a:lnTo>
                      <a:pt x="21474" y="2714"/>
                    </a:lnTo>
                    <a:lnTo>
                      <a:pt x="21527" y="3246"/>
                    </a:lnTo>
                    <a:lnTo>
                      <a:pt x="21548" y="3791"/>
                    </a:lnTo>
                    <a:lnTo>
                      <a:pt x="21532" y="4253"/>
                    </a:lnTo>
                    <a:lnTo>
                      <a:pt x="21485" y="4673"/>
                    </a:lnTo>
                    <a:lnTo>
                      <a:pt x="21412" y="5064"/>
                    </a:lnTo>
                    <a:lnTo>
                      <a:pt x="21323" y="5414"/>
                    </a:lnTo>
                    <a:lnTo>
                      <a:pt x="21202" y="5694"/>
                    </a:lnTo>
                    <a:lnTo>
                      <a:pt x="21066" y="5918"/>
                    </a:lnTo>
                    <a:lnTo>
                      <a:pt x="20909" y="6099"/>
                    </a:lnTo>
                    <a:lnTo>
                      <a:pt x="20731" y="6197"/>
                    </a:lnTo>
                    <a:lnTo>
                      <a:pt x="20543" y="6239"/>
                    </a:lnTo>
                    <a:lnTo>
                      <a:pt x="20365" y="6211"/>
                    </a:lnTo>
                    <a:lnTo>
                      <a:pt x="20197" y="6127"/>
                    </a:lnTo>
                    <a:lnTo>
                      <a:pt x="20025" y="5988"/>
                    </a:lnTo>
                    <a:lnTo>
                      <a:pt x="19847" y="5778"/>
                    </a:lnTo>
                    <a:lnTo>
                      <a:pt x="19663" y="5512"/>
                    </a:lnTo>
                    <a:lnTo>
                      <a:pt x="19663" y="1595"/>
                    </a:lnTo>
                    <a:lnTo>
                      <a:pt x="19423" y="1749"/>
                    </a:lnTo>
                    <a:lnTo>
                      <a:pt x="19198" y="1959"/>
                    </a:lnTo>
                    <a:lnTo>
                      <a:pt x="19004" y="2266"/>
                    </a:lnTo>
                    <a:lnTo>
                      <a:pt x="18826" y="2616"/>
                    </a:lnTo>
                    <a:lnTo>
                      <a:pt x="18674" y="3050"/>
                    </a:lnTo>
                    <a:lnTo>
                      <a:pt x="18543" y="3539"/>
                    </a:lnTo>
                    <a:lnTo>
                      <a:pt x="18439" y="4113"/>
                    </a:lnTo>
                    <a:lnTo>
                      <a:pt x="18360" y="4742"/>
                    </a:lnTo>
                    <a:lnTo>
                      <a:pt x="18303" y="5470"/>
                    </a:lnTo>
                    <a:lnTo>
                      <a:pt x="18261" y="6253"/>
                    </a:lnTo>
                    <a:lnTo>
                      <a:pt x="18250" y="7093"/>
                    </a:lnTo>
                    <a:lnTo>
                      <a:pt x="18261" y="7904"/>
                    </a:lnTo>
                    <a:lnTo>
                      <a:pt x="18303" y="8632"/>
                    </a:lnTo>
                    <a:lnTo>
                      <a:pt x="18365" y="9331"/>
                    </a:lnTo>
                    <a:lnTo>
                      <a:pt x="18454" y="9961"/>
                    </a:lnTo>
                    <a:lnTo>
                      <a:pt x="18564" y="10534"/>
                    </a:lnTo>
                    <a:lnTo>
                      <a:pt x="18690" y="11052"/>
                    </a:lnTo>
                    <a:lnTo>
                      <a:pt x="18842" y="11485"/>
                    </a:lnTo>
                    <a:lnTo>
                      <a:pt x="19009" y="11849"/>
                    </a:lnTo>
                    <a:lnTo>
                      <a:pt x="19198" y="12157"/>
                    </a:lnTo>
                    <a:lnTo>
                      <a:pt x="19402" y="12381"/>
                    </a:lnTo>
                    <a:lnTo>
                      <a:pt x="19627" y="12507"/>
                    </a:lnTo>
                    <a:lnTo>
                      <a:pt x="19862" y="12549"/>
                    </a:lnTo>
                    <a:lnTo>
                      <a:pt x="19998" y="12535"/>
                    </a:lnTo>
                    <a:lnTo>
                      <a:pt x="20135" y="12507"/>
                    </a:lnTo>
                    <a:lnTo>
                      <a:pt x="20276" y="12437"/>
                    </a:lnTo>
                    <a:lnTo>
                      <a:pt x="20417" y="12325"/>
                    </a:lnTo>
                    <a:lnTo>
                      <a:pt x="20574" y="12199"/>
                    </a:lnTo>
                    <a:lnTo>
                      <a:pt x="20747" y="12045"/>
                    </a:lnTo>
                    <a:lnTo>
                      <a:pt x="20930" y="11835"/>
                    </a:lnTo>
                    <a:lnTo>
                      <a:pt x="21124" y="11611"/>
                    </a:lnTo>
                    <a:lnTo>
                      <a:pt x="21349" y="11332"/>
                    </a:lnTo>
                    <a:lnTo>
                      <a:pt x="21600" y="11010"/>
                    </a:lnTo>
                    <a:lnTo>
                      <a:pt x="21600" y="13654"/>
                    </a:lnTo>
                    <a:lnTo>
                      <a:pt x="21296" y="14004"/>
                    </a:lnTo>
                    <a:lnTo>
                      <a:pt x="21019" y="14325"/>
                    </a:lnTo>
                    <a:lnTo>
                      <a:pt x="20757" y="14563"/>
                    </a:lnTo>
                    <a:lnTo>
                      <a:pt x="20511" y="14801"/>
                    </a:lnTo>
                    <a:lnTo>
                      <a:pt x="20276" y="14969"/>
                    </a:lnTo>
                    <a:lnTo>
                      <a:pt x="20046" y="15109"/>
                    </a:lnTo>
                    <a:lnTo>
                      <a:pt x="19815" y="15193"/>
                    </a:lnTo>
                    <a:lnTo>
                      <a:pt x="19585" y="15263"/>
                    </a:lnTo>
                    <a:lnTo>
                      <a:pt x="19349" y="15305"/>
                    </a:lnTo>
                    <a:lnTo>
                      <a:pt x="19109" y="15319"/>
                    </a:lnTo>
                    <a:lnTo>
                      <a:pt x="18779" y="15291"/>
                    </a:lnTo>
                    <a:lnTo>
                      <a:pt x="18475" y="15193"/>
                    </a:lnTo>
                    <a:lnTo>
                      <a:pt x="18193" y="15039"/>
                    </a:lnTo>
                    <a:lnTo>
                      <a:pt x="17931" y="14829"/>
                    </a:lnTo>
                    <a:lnTo>
                      <a:pt x="17680" y="14535"/>
                    </a:lnTo>
                    <a:lnTo>
                      <a:pt x="17450" y="14185"/>
                    </a:lnTo>
                    <a:lnTo>
                      <a:pt x="17240" y="13766"/>
                    </a:lnTo>
                    <a:lnTo>
                      <a:pt x="17036" y="13248"/>
                    </a:lnTo>
                    <a:lnTo>
                      <a:pt x="16848" y="12689"/>
                    </a:lnTo>
                    <a:lnTo>
                      <a:pt x="16685" y="12101"/>
                    </a:lnTo>
                    <a:lnTo>
                      <a:pt x="16549" y="11472"/>
                    </a:lnTo>
                    <a:lnTo>
                      <a:pt x="16434" y="10800"/>
                    </a:lnTo>
                    <a:lnTo>
                      <a:pt x="16350" y="10101"/>
                    </a:lnTo>
                    <a:lnTo>
                      <a:pt x="16282" y="9373"/>
                    </a:lnTo>
                    <a:lnTo>
                      <a:pt x="16246" y="8618"/>
                    </a:lnTo>
                    <a:lnTo>
                      <a:pt x="16230" y="7848"/>
                    </a:lnTo>
                    <a:lnTo>
                      <a:pt x="16251" y="6911"/>
                    </a:lnTo>
                    <a:lnTo>
                      <a:pt x="16303" y="6058"/>
                    </a:lnTo>
                    <a:lnTo>
                      <a:pt x="16382" y="5218"/>
                    </a:lnTo>
                    <a:lnTo>
                      <a:pt x="16502" y="4449"/>
                    </a:lnTo>
                    <a:lnTo>
                      <a:pt x="16638" y="3735"/>
                    </a:lnTo>
                    <a:lnTo>
                      <a:pt x="16816" y="3064"/>
                    </a:lnTo>
                    <a:lnTo>
                      <a:pt x="17010" y="2448"/>
                    </a:lnTo>
                    <a:lnTo>
                      <a:pt x="17235" y="1889"/>
                    </a:lnTo>
                    <a:lnTo>
                      <a:pt x="17486" y="1427"/>
                    </a:lnTo>
                    <a:lnTo>
                      <a:pt x="17753" y="1007"/>
                    </a:lnTo>
                    <a:lnTo>
                      <a:pt x="18046" y="658"/>
                    </a:lnTo>
                    <a:lnTo>
                      <a:pt x="18360" y="378"/>
                    </a:lnTo>
                    <a:lnTo>
                      <a:pt x="18700" y="168"/>
                    </a:lnTo>
                    <a:lnTo>
                      <a:pt x="19051" y="42"/>
                    </a:lnTo>
                    <a:lnTo>
                      <a:pt x="19423" y="0"/>
                    </a:lnTo>
                    <a:close/>
                    <a:moveTo>
                      <a:pt x="15230" y="0"/>
                    </a:moveTo>
                    <a:lnTo>
                      <a:pt x="15429" y="56"/>
                    </a:lnTo>
                    <a:lnTo>
                      <a:pt x="15613" y="196"/>
                    </a:lnTo>
                    <a:lnTo>
                      <a:pt x="15775" y="420"/>
                    </a:lnTo>
                    <a:lnTo>
                      <a:pt x="15911" y="727"/>
                    </a:lnTo>
                    <a:lnTo>
                      <a:pt x="16031" y="1091"/>
                    </a:lnTo>
                    <a:lnTo>
                      <a:pt x="16115" y="1525"/>
                    </a:lnTo>
                    <a:lnTo>
                      <a:pt x="16167" y="1987"/>
                    </a:lnTo>
                    <a:lnTo>
                      <a:pt x="16188" y="2490"/>
                    </a:lnTo>
                    <a:lnTo>
                      <a:pt x="16178" y="2840"/>
                    </a:lnTo>
                    <a:lnTo>
                      <a:pt x="16162" y="3176"/>
                    </a:lnTo>
                    <a:lnTo>
                      <a:pt x="16125" y="3525"/>
                    </a:lnTo>
                    <a:lnTo>
                      <a:pt x="16073" y="3875"/>
                    </a:lnTo>
                    <a:lnTo>
                      <a:pt x="16016" y="4239"/>
                    </a:lnTo>
                    <a:lnTo>
                      <a:pt x="15932" y="4631"/>
                    </a:lnTo>
                    <a:lnTo>
                      <a:pt x="15832" y="5050"/>
                    </a:lnTo>
                    <a:lnTo>
                      <a:pt x="15722" y="5498"/>
                    </a:lnTo>
                    <a:lnTo>
                      <a:pt x="15586" y="6002"/>
                    </a:lnTo>
                    <a:lnTo>
                      <a:pt x="15429" y="6547"/>
                    </a:lnTo>
                    <a:lnTo>
                      <a:pt x="15251" y="7163"/>
                    </a:lnTo>
                    <a:lnTo>
                      <a:pt x="15052" y="7848"/>
                    </a:lnTo>
                    <a:lnTo>
                      <a:pt x="12938" y="15081"/>
                    </a:lnTo>
                    <a:lnTo>
                      <a:pt x="11420" y="15081"/>
                    </a:lnTo>
                    <a:lnTo>
                      <a:pt x="11420" y="5932"/>
                    </a:lnTo>
                    <a:lnTo>
                      <a:pt x="9337" y="15081"/>
                    </a:lnTo>
                    <a:lnTo>
                      <a:pt x="7945" y="15081"/>
                    </a:lnTo>
                    <a:lnTo>
                      <a:pt x="7945" y="3274"/>
                    </a:lnTo>
                    <a:lnTo>
                      <a:pt x="6872" y="2994"/>
                    </a:lnTo>
                    <a:lnTo>
                      <a:pt x="6872" y="1651"/>
                    </a:lnTo>
                    <a:lnTo>
                      <a:pt x="8845" y="350"/>
                    </a:lnTo>
                    <a:lnTo>
                      <a:pt x="9588" y="350"/>
                    </a:lnTo>
                    <a:lnTo>
                      <a:pt x="9588" y="9975"/>
                    </a:lnTo>
                    <a:lnTo>
                      <a:pt x="11760" y="350"/>
                    </a:lnTo>
                    <a:lnTo>
                      <a:pt x="13069" y="350"/>
                    </a:lnTo>
                    <a:lnTo>
                      <a:pt x="13069" y="11499"/>
                    </a:lnTo>
                    <a:lnTo>
                      <a:pt x="14440" y="6617"/>
                    </a:lnTo>
                    <a:lnTo>
                      <a:pt x="14440" y="867"/>
                    </a:lnTo>
                    <a:lnTo>
                      <a:pt x="14545" y="616"/>
                    </a:lnTo>
                    <a:lnTo>
                      <a:pt x="14686" y="378"/>
                    </a:lnTo>
                    <a:lnTo>
                      <a:pt x="14848" y="182"/>
                    </a:lnTo>
                    <a:lnTo>
                      <a:pt x="15032" y="56"/>
                    </a:lnTo>
                    <a:lnTo>
                      <a:pt x="15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61" name="Frame Line"/>
          <p:cNvSpPr/>
          <p:nvPr/>
        </p:nvSpPr>
        <p:spPr>
          <a:xfrm flipV="1">
            <a:off x="2307044" y="1006475"/>
            <a:ext cx="9232495" cy="136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Confidentiality stamp"/>
          <p:cNvSpPr txBox="1"/>
          <p:nvPr/>
        </p:nvSpPr>
        <p:spPr>
          <a:xfrm>
            <a:off x="642937" y="3292475"/>
            <a:ext cx="14859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</a:t>
            </a:r>
          </a:p>
        </p:txBody>
      </p:sp>
      <p:sp>
        <p:nvSpPr>
          <p:cNvPr id="163" name="Draft stamp"/>
          <p:cNvSpPr txBox="1"/>
          <p:nvPr/>
        </p:nvSpPr>
        <p:spPr>
          <a:xfrm>
            <a:off x="642938" y="3565525"/>
            <a:ext cx="166211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b="1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 </a:t>
            </a:r>
          </a:p>
        </p:txBody>
      </p:sp>
      <p:sp>
        <p:nvSpPr>
          <p:cNvPr id="164" name="Descriptor"/>
          <p:cNvSpPr txBox="1"/>
          <p:nvPr/>
        </p:nvSpPr>
        <p:spPr>
          <a:xfrm>
            <a:off x="2493963" y="742950"/>
            <a:ext cx="1270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 </a:t>
            </a:r>
          </a:p>
        </p:txBody>
      </p:sp>
      <p:sp>
        <p:nvSpPr>
          <p:cNvPr id="165" name="Frame Line"/>
          <p:cNvSpPr/>
          <p:nvPr/>
        </p:nvSpPr>
        <p:spPr>
          <a:xfrm flipV="1">
            <a:off x="459070" y="3170238"/>
            <a:ext cx="1665004" cy="13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A32020"/>
            </a:solidFill>
            <a:prstDash val="sys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93112" y="1944443"/>
            <a:ext cx="7204366" cy="8068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98525">
              <a:spcBef>
                <a:spcPts val="0"/>
              </a:spcBef>
              <a:buClrTx/>
              <a:buSzTx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1pPr>
            <a:lvl2pPr marL="0" indent="449505" defTabSz="898525">
              <a:spcBef>
                <a:spcPts val="0"/>
              </a:spcBef>
              <a:buClrTx/>
              <a:buSzTx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2pPr>
            <a:lvl3pPr marL="0" indent="899010" defTabSz="898525">
              <a:spcBef>
                <a:spcPts val="0"/>
              </a:spcBef>
              <a:buClrTx/>
              <a:buSzTx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3pPr>
            <a:lvl4pPr marL="0" indent="1348516" defTabSz="898525">
              <a:spcBef>
                <a:spcPts val="0"/>
              </a:spcBef>
              <a:buClrTx/>
              <a:buSzTx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4pPr>
            <a:lvl5pPr marL="0" indent="1798021" defTabSz="898525">
              <a:spcBef>
                <a:spcPts val="0"/>
              </a:spcBef>
              <a:buClrTx/>
              <a:buSzTx/>
              <a:buNone/>
              <a:defRPr sz="21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2493112" y="1112678"/>
            <a:ext cx="7204366" cy="806825"/>
          </a:xfrm>
          <a:prstGeom prst="rect">
            <a:avLst/>
          </a:prstGeom>
        </p:spPr>
        <p:txBody>
          <a:bodyPr lIns="0" tIns="0" rIns="0" bIns="0" anchor="t"/>
          <a:lstStyle>
            <a:lvl1pPr defTabSz="899010">
              <a:defRPr sz="24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Logo with Panels"/>
          <p:cNvGrpSpPr/>
          <p:nvPr/>
        </p:nvGrpSpPr>
        <p:grpSpPr>
          <a:xfrm>
            <a:off x="1370012" y="0"/>
            <a:ext cx="10821988" cy="6457950"/>
            <a:chOff x="0" y="0"/>
            <a:chExt cx="10821986" cy="6457949"/>
          </a:xfrm>
        </p:grpSpPr>
        <p:grpSp>
          <p:nvGrpSpPr>
            <p:cNvPr id="178" name="Logo Shapes"/>
            <p:cNvGrpSpPr/>
            <p:nvPr/>
          </p:nvGrpSpPr>
          <p:grpSpPr>
            <a:xfrm>
              <a:off x="938212" y="0"/>
              <a:ext cx="9883775" cy="5994401"/>
              <a:chOff x="0" y="0"/>
              <a:chExt cx="9883774" cy="5994400"/>
            </a:xfrm>
          </p:grpSpPr>
          <p:sp>
            <p:nvSpPr>
              <p:cNvPr id="175" name="Rectangle 2"/>
              <p:cNvSpPr/>
              <p:nvPr/>
            </p:nvSpPr>
            <p:spPr>
              <a:xfrm>
                <a:off x="0" y="1014412"/>
                <a:ext cx="9883775" cy="4976813"/>
              </a:xfrm>
              <a:prstGeom prst="rect">
                <a:avLst/>
              </a:prstGeom>
              <a:solidFill>
                <a:srgbClr val="EA9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6" name="Rectangle 4"/>
              <p:cNvSpPr/>
              <p:nvPr/>
            </p:nvSpPr>
            <p:spPr>
              <a:xfrm>
                <a:off x="0" y="0"/>
                <a:ext cx="7573962" cy="5994400"/>
              </a:xfrm>
              <a:prstGeom prst="rect">
                <a:avLst/>
              </a:prstGeom>
              <a:solidFill>
                <a:srgbClr val="E061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7" name="Rectangle 7"/>
              <p:cNvSpPr/>
              <p:nvPr/>
            </p:nvSpPr>
            <p:spPr>
              <a:xfrm>
                <a:off x="0" y="1014412"/>
                <a:ext cx="7573962" cy="4976813"/>
              </a:xfrm>
              <a:prstGeom prst="rect">
                <a:avLst/>
              </a:prstGeom>
              <a:solidFill>
                <a:srgbClr val="A320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81" name="Logo"/>
            <p:cNvGrpSpPr/>
            <p:nvPr/>
          </p:nvGrpSpPr>
          <p:grpSpPr>
            <a:xfrm>
              <a:off x="0" y="5992812"/>
              <a:ext cx="1096963" cy="465138"/>
              <a:chOff x="0" y="0"/>
              <a:chExt cx="1096962" cy="465137"/>
            </a:xfrm>
          </p:grpSpPr>
          <p:sp>
            <p:nvSpPr>
              <p:cNvPr id="179" name="Rectangle 0"/>
              <p:cNvSpPr/>
              <p:nvPr/>
            </p:nvSpPr>
            <p:spPr>
              <a:xfrm>
                <a:off x="661987" y="0"/>
                <a:ext cx="276226" cy="50800"/>
              </a:xfrm>
              <a:prstGeom prst="rect">
                <a:avLst/>
              </a:prstGeom>
              <a:solidFill>
                <a:srgbClr val="A320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0" name="Freeform 24"/>
              <p:cNvSpPr/>
              <p:nvPr/>
            </p:nvSpPr>
            <p:spPr>
              <a:xfrm>
                <a:off x="0" y="165100"/>
                <a:ext cx="1096963" cy="3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0" y="3204"/>
                    </a:moveTo>
                    <a:lnTo>
                      <a:pt x="3255" y="3204"/>
                    </a:lnTo>
                    <a:lnTo>
                      <a:pt x="3156" y="3218"/>
                    </a:lnTo>
                    <a:lnTo>
                      <a:pt x="3041" y="3260"/>
                    </a:lnTo>
                    <a:lnTo>
                      <a:pt x="2894" y="3288"/>
                    </a:lnTo>
                    <a:lnTo>
                      <a:pt x="2727" y="3372"/>
                    </a:lnTo>
                    <a:lnTo>
                      <a:pt x="2727" y="13248"/>
                    </a:lnTo>
                    <a:lnTo>
                      <a:pt x="2816" y="13276"/>
                    </a:lnTo>
                    <a:lnTo>
                      <a:pt x="3025" y="13276"/>
                    </a:lnTo>
                    <a:lnTo>
                      <a:pt x="3297" y="13234"/>
                    </a:lnTo>
                    <a:lnTo>
                      <a:pt x="3543" y="13108"/>
                    </a:lnTo>
                    <a:lnTo>
                      <a:pt x="3768" y="12926"/>
                    </a:lnTo>
                    <a:lnTo>
                      <a:pt x="3967" y="12661"/>
                    </a:lnTo>
                    <a:lnTo>
                      <a:pt x="4150" y="12311"/>
                    </a:lnTo>
                    <a:lnTo>
                      <a:pt x="4313" y="11891"/>
                    </a:lnTo>
                    <a:lnTo>
                      <a:pt x="4444" y="11402"/>
                    </a:lnTo>
                    <a:lnTo>
                      <a:pt x="4553" y="10842"/>
                    </a:lnTo>
                    <a:lnTo>
                      <a:pt x="4637" y="10184"/>
                    </a:lnTo>
                    <a:lnTo>
                      <a:pt x="4695" y="9485"/>
                    </a:lnTo>
                    <a:lnTo>
                      <a:pt x="4737" y="8702"/>
                    </a:lnTo>
                    <a:lnTo>
                      <a:pt x="4747" y="7848"/>
                    </a:lnTo>
                    <a:lnTo>
                      <a:pt x="4737" y="7065"/>
                    </a:lnTo>
                    <a:lnTo>
                      <a:pt x="4695" y="6323"/>
                    </a:lnTo>
                    <a:lnTo>
                      <a:pt x="4637" y="5694"/>
                    </a:lnTo>
                    <a:lnTo>
                      <a:pt x="4553" y="5120"/>
                    </a:lnTo>
                    <a:lnTo>
                      <a:pt x="4449" y="4603"/>
                    </a:lnTo>
                    <a:lnTo>
                      <a:pt x="4323" y="4183"/>
                    </a:lnTo>
                    <a:lnTo>
                      <a:pt x="4171" y="3833"/>
                    </a:lnTo>
                    <a:lnTo>
                      <a:pt x="3993" y="3553"/>
                    </a:lnTo>
                    <a:lnTo>
                      <a:pt x="3805" y="3372"/>
                    </a:lnTo>
                    <a:lnTo>
                      <a:pt x="3590" y="3246"/>
                    </a:lnTo>
                    <a:lnTo>
                      <a:pt x="3350" y="3204"/>
                    </a:lnTo>
                    <a:close/>
                    <a:moveTo>
                      <a:pt x="2162" y="42"/>
                    </a:moveTo>
                    <a:lnTo>
                      <a:pt x="2727" y="42"/>
                    </a:lnTo>
                    <a:lnTo>
                      <a:pt x="2727" y="2001"/>
                    </a:lnTo>
                    <a:lnTo>
                      <a:pt x="2962" y="1637"/>
                    </a:lnTo>
                    <a:lnTo>
                      <a:pt x="3177" y="1301"/>
                    </a:lnTo>
                    <a:lnTo>
                      <a:pt x="3365" y="1035"/>
                    </a:lnTo>
                    <a:lnTo>
                      <a:pt x="3543" y="797"/>
                    </a:lnTo>
                    <a:lnTo>
                      <a:pt x="3700" y="616"/>
                    </a:lnTo>
                    <a:lnTo>
                      <a:pt x="3847" y="462"/>
                    </a:lnTo>
                    <a:lnTo>
                      <a:pt x="3983" y="336"/>
                    </a:lnTo>
                    <a:lnTo>
                      <a:pt x="4109" y="252"/>
                    </a:lnTo>
                    <a:lnTo>
                      <a:pt x="4234" y="182"/>
                    </a:lnTo>
                    <a:lnTo>
                      <a:pt x="4349" y="140"/>
                    </a:lnTo>
                    <a:lnTo>
                      <a:pt x="4601" y="112"/>
                    </a:lnTo>
                    <a:lnTo>
                      <a:pt x="4873" y="168"/>
                    </a:lnTo>
                    <a:lnTo>
                      <a:pt x="5129" y="322"/>
                    </a:lnTo>
                    <a:lnTo>
                      <a:pt x="5370" y="560"/>
                    </a:lnTo>
                    <a:lnTo>
                      <a:pt x="5600" y="895"/>
                    </a:lnTo>
                    <a:lnTo>
                      <a:pt x="5810" y="1315"/>
                    </a:lnTo>
                    <a:lnTo>
                      <a:pt x="6008" y="1819"/>
                    </a:lnTo>
                    <a:lnTo>
                      <a:pt x="6176" y="2406"/>
                    </a:lnTo>
                    <a:lnTo>
                      <a:pt x="6328" y="3050"/>
                    </a:lnTo>
                    <a:lnTo>
                      <a:pt x="6453" y="3749"/>
                    </a:lnTo>
                    <a:lnTo>
                      <a:pt x="6553" y="4533"/>
                    </a:lnTo>
                    <a:lnTo>
                      <a:pt x="6621" y="5358"/>
                    </a:lnTo>
                    <a:lnTo>
                      <a:pt x="6668" y="6239"/>
                    </a:lnTo>
                    <a:lnTo>
                      <a:pt x="6689" y="7163"/>
                    </a:lnTo>
                    <a:lnTo>
                      <a:pt x="6668" y="8086"/>
                    </a:lnTo>
                    <a:lnTo>
                      <a:pt x="6621" y="8967"/>
                    </a:lnTo>
                    <a:lnTo>
                      <a:pt x="6553" y="9807"/>
                    </a:lnTo>
                    <a:lnTo>
                      <a:pt x="6448" y="10576"/>
                    </a:lnTo>
                    <a:lnTo>
                      <a:pt x="6307" y="11318"/>
                    </a:lnTo>
                    <a:lnTo>
                      <a:pt x="6150" y="11989"/>
                    </a:lnTo>
                    <a:lnTo>
                      <a:pt x="5967" y="12605"/>
                    </a:lnTo>
                    <a:lnTo>
                      <a:pt x="5752" y="13164"/>
                    </a:lnTo>
                    <a:lnTo>
                      <a:pt x="5516" y="13654"/>
                    </a:lnTo>
                    <a:lnTo>
                      <a:pt x="5260" y="14074"/>
                    </a:lnTo>
                    <a:lnTo>
                      <a:pt x="4977" y="14423"/>
                    </a:lnTo>
                    <a:lnTo>
                      <a:pt x="4679" y="14703"/>
                    </a:lnTo>
                    <a:lnTo>
                      <a:pt x="4349" y="14899"/>
                    </a:lnTo>
                    <a:lnTo>
                      <a:pt x="4009" y="15025"/>
                    </a:lnTo>
                    <a:lnTo>
                      <a:pt x="3643" y="15081"/>
                    </a:lnTo>
                    <a:lnTo>
                      <a:pt x="3507" y="15081"/>
                    </a:lnTo>
                    <a:lnTo>
                      <a:pt x="3334" y="15053"/>
                    </a:lnTo>
                    <a:lnTo>
                      <a:pt x="3146" y="15025"/>
                    </a:lnTo>
                    <a:lnTo>
                      <a:pt x="2727" y="14941"/>
                    </a:lnTo>
                    <a:lnTo>
                      <a:pt x="2727" y="19697"/>
                    </a:lnTo>
                    <a:lnTo>
                      <a:pt x="3622" y="20243"/>
                    </a:lnTo>
                    <a:lnTo>
                      <a:pt x="3622" y="21600"/>
                    </a:lnTo>
                    <a:lnTo>
                      <a:pt x="94" y="21600"/>
                    </a:lnTo>
                    <a:lnTo>
                      <a:pt x="94" y="20243"/>
                    </a:lnTo>
                    <a:lnTo>
                      <a:pt x="895" y="19697"/>
                    </a:lnTo>
                    <a:lnTo>
                      <a:pt x="895" y="3204"/>
                    </a:lnTo>
                    <a:lnTo>
                      <a:pt x="0" y="3204"/>
                    </a:lnTo>
                    <a:lnTo>
                      <a:pt x="0" y="1791"/>
                    </a:lnTo>
                    <a:lnTo>
                      <a:pt x="2162" y="42"/>
                    </a:lnTo>
                    <a:close/>
                    <a:moveTo>
                      <a:pt x="19423" y="0"/>
                    </a:moveTo>
                    <a:lnTo>
                      <a:pt x="19732" y="42"/>
                    </a:lnTo>
                    <a:lnTo>
                      <a:pt x="20019" y="126"/>
                    </a:lnTo>
                    <a:lnTo>
                      <a:pt x="20286" y="280"/>
                    </a:lnTo>
                    <a:lnTo>
                      <a:pt x="20532" y="476"/>
                    </a:lnTo>
                    <a:lnTo>
                      <a:pt x="20752" y="741"/>
                    </a:lnTo>
                    <a:lnTo>
                      <a:pt x="20956" y="1049"/>
                    </a:lnTo>
                    <a:lnTo>
                      <a:pt x="21124" y="1399"/>
                    </a:lnTo>
                    <a:lnTo>
                      <a:pt x="21270" y="1805"/>
                    </a:lnTo>
                    <a:lnTo>
                      <a:pt x="21385" y="2238"/>
                    </a:lnTo>
                    <a:lnTo>
                      <a:pt x="21474" y="2714"/>
                    </a:lnTo>
                    <a:lnTo>
                      <a:pt x="21527" y="3246"/>
                    </a:lnTo>
                    <a:lnTo>
                      <a:pt x="21548" y="3791"/>
                    </a:lnTo>
                    <a:lnTo>
                      <a:pt x="21532" y="4253"/>
                    </a:lnTo>
                    <a:lnTo>
                      <a:pt x="21485" y="4673"/>
                    </a:lnTo>
                    <a:lnTo>
                      <a:pt x="21412" y="5064"/>
                    </a:lnTo>
                    <a:lnTo>
                      <a:pt x="21323" y="5414"/>
                    </a:lnTo>
                    <a:lnTo>
                      <a:pt x="21202" y="5694"/>
                    </a:lnTo>
                    <a:lnTo>
                      <a:pt x="21066" y="5918"/>
                    </a:lnTo>
                    <a:lnTo>
                      <a:pt x="20909" y="6099"/>
                    </a:lnTo>
                    <a:lnTo>
                      <a:pt x="20731" y="6197"/>
                    </a:lnTo>
                    <a:lnTo>
                      <a:pt x="20543" y="6239"/>
                    </a:lnTo>
                    <a:lnTo>
                      <a:pt x="20365" y="6211"/>
                    </a:lnTo>
                    <a:lnTo>
                      <a:pt x="20197" y="6127"/>
                    </a:lnTo>
                    <a:lnTo>
                      <a:pt x="20025" y="5988"/>
                    </a:lnTo>
                    <a:lnTo>
                      <a:pt x="19847" y="5778"/>
                    </a:lnTo>
                    <a:lnTo>
                      <a:pt x="19663" y="5512"/>
                    </a:lnTo>
                    <a:lnTo>
                      <a:pt x="19663" y="1595"/>
                    </a:lnTo>
                    <a:lnTo>
                      <a:pt x="19423" y="1749"/>
                    </a:lnTo>
                    <a:lnTo>
                      <a:pt x="19198" y="1959"/>
                    </a:lnTo>
                    <a:lnTo>
                      <a:pt x="19004" y="2266"/>
                    </a:lnTo>
                    <a:lnTo>
                      <a:pt x="18826" y="2616"/>
                    </a:lnTo>
                    <a:lnTo>
                      <a:pt x="18674" y="3050"/>
                    </a:lnTo>
                    <a:lnTo>
                      <a:pt x="18543" y="3539"/>
                    </a:lnTo>
                    <a:lnTo>
                      <a:pt x="18439" y="4113"/>
                    </a:lnTo>
                    <a:lnTo>
                      <a:pt x="18360" y="4742"/>
                    </a:lnTo>
                    <a:lnTo>
                      <a:pt x="18303" y="5470"/>
                    </a:lnTo>
                    <a:lnTo>
                      <a:pt x="18261" y="6253"/>
                    </a:lnTo>
                    <a:lnTo>
                      <a:pt x="18250" y="7093"/>
                    </a:lnTo>
                    <a:lnTo>
                      <a:pt x="18261" y="7904"/>
                    </a:lnTo>
                    <a:lnTo>
                      <a:pt x="18303" y="8632"/>
                    </a:lnTo>
                    <a:lnTo>
                      <a:pt x="18365" y="9331"/>
                    </a:lnTo>
                    <a:lnTo>
                      <a:pt x="18454" y="9961"/>
                    </a:lnTo>
                    <a:lnTo>
                      <a:pt x="18564" y="10534"/>
                    </a:lnTo>
                    <a:lnTo>
                      <a:pt x="18690" y="11052"/>
                    </a:lnTo>
                    <a:lnTo>
                      <a:pt x="18842" y="11485"/>
                    </a:lnTo>
                    <a:lnTo>
                      <a:pt x="19009" y="11849"/>
                    </a:lnTo>
                    <a:lnTo>
                      <a:pt x="19198" y="12157"/>
                    </a:lnTo>
                    <a:lnTo>
                      <a:pt x="19402" y="12381"/>
                    </a:lnTo>
                    <a:lnTo>
                      <a:pt x="19627" y="12507"/>
                    </a:lnTo>
                    <a:lnTo>
                      <a:pt x="19862" y="12549"/>
                    </a:lnTo>
                    <a:lnTo>
                      <a:pt x="19998" y="12535"/>
                    </a:lnTo>
                    <a:lnTo>
                      <a:pt x="20135" y="12507"/>
                    </a:lnTo>
                    <a:lnTo>
                      <a:pt x="20276" y="12437"/>
                    </a:lnTo>
                    <a:lnTo>
                      <a:pt x="20417" y="12325"/>
                    </a:lnTo>
                    <a:lnTo>
                      <a:pt x="20574" y="12199"/>
                    </a:lnTo>
                    <a:lnTo>
                      <a:pt x="20747" y="12045"/>
                    </a:lnTo>
                    <a:lnTo>
                      <a:pt x="20930" y="11835"/>
                    </a:lnTo>
                    <a:lnTo>
                      <a:pt x="21124" y="11611"/>
                    </a:lnTo>
                    <a:lnTo>
                      <a:pt x="21349" y="11332"/>
                    </a:lnTo>
                    <a:lnTo>
                      <a:pt x="21600" y="11010"/>
                    </a:lnTo>
                    <a:lnTo>
                      <a:pt x="21600" y="13654"/>
                    </a:lnTo>
                    <a:lnTo>
                      <a:pt x="21296" y="14004"/>
                    </a:lnTo>
                    <a:lnTo>
                      <a:pt x="21019" y="14325"/>
                    </a:lnTo>
                    <a:lnTo>
                      <a:pt x="20757" y="14563"/>
                    </a:lnTo>
                    <a:lnTo>
                      <a:pt x="20511" y="14801"/>
                    </a:lnTo>
                    <a:lnTo>
                      <a:pt x="20276" y="14969"/>
                    </a:lnTo>
                    <a:lnTo>
                      <a:pt x="20046" y="15109"/>
                    </a:lnTo>
                    <a:lnTo>
                      <a:pt x="19815" y="15193"/>
                    </a:lnTo>
                    <a:lnTo>
                      <a:pt x="19585" y="15263"/>
                    </a:lnTo>
                    <a:lnTo>
                      <a:pt x="19349" y="15305"/>
                    </a:lnTo>
                    <a:lnTo>
                      <a:pt x="19109" y="15319"/>
                    </a:lnTo>
                    <a:lnTo>
                      <a:pt x="18779" y="15291"/>
                    </a:lnTo>
                    <a:lnTo>
                      <a:pt x="18475" y="15193"/>
                    </a:lnTo>
                    <a:lnTo>
                      <a:pt x="18193" y="15039"/>
                    </a:lnTo>
                    <a:lnTo>
                      <a:pt x="17931" y="14829"/>
                    </a:lnTo>
                    <a:lnTo>
                      <a:pt x="17680" y="14535"/>
                    </a:lnTo>
                    <a:lnTo>
                      <a:pt x="17450" y="14185"/>
                    </a:lnTo>
                    <a:lnTo>
                      <a:pt x="17240" y="13766"/>
                    </a:lnTo>
                    <a:lnTo>
                      <a:pt x="17036" y="13248"/>
                    </a:lnTo>
                    <a:lnTo>
                      <a:pt x="16848" y="12689"/>
                    </a:lnTo>
                    <a:lnTo>
                      <a:pt x="16685" y="12101"/>
                    </a:lnTo>
                    <a:lnTo>
                      <a:pt x="16549" y="11472"/>
                    </a:lnTo>
                    <a:lnTo>
                      <a:pt x="16434" y="10800"/>
                    </a:lnTo>
                    <a:lnTo>
                      <a:pt x="16350" y="10101"/>
                    </a:lnTo>
                    <a:lnTo>
                      <a:pt x="16282" y="9373"/>
                    </a:lnTo>
                    <a:lnTo>
                      <a:pt x="16246" y="8618"/>
                    </a:lnTo>
                    <a:lnTo>
                      <a:pt x="16230" y="7848"/>
                    </a:lnTo>
                    <a:lnTo>
                      <a:pt x="16251" y="6911"/>
                    </a:lnTo>
                    <a:lnTo>
                      <a:pt x="16303" y="6058"/>
                    </a:lnTo>
                    <a:lnTo>
                      <a:pt x="16382" y="5218"/>
                    </a:lnTo>
                    <a:lnTo>
                      <a:pt x="16502" y="4449"/>
                    </a:lnTo>
                    <a:lnTo>
                      <a:pt x="16638" y="3735"/>
                    </a:lnTo>
                    <a:lnTo>
                      <a:pt x="16816" y="3064"/>
                    </a:lnTo>
                    <a:lnTo>
                      <a:pt x="17010" y="2448"/>
                    </a:lnTo>
                    <a:lnTo>
                      <a:pt x="17235" y="1889"/>
                    </a:lnTo>
                    <a:lnTo>
                      <a:pt x="17486" y="1427"/>
                    </a:lnTo>
                    <a:lnTo>
                      <a:pt x="17753" y="1007"/>
                    </a:lnTo>
                    <a:lnTo>
                      <a:pt x="18046" y="658"/>
                    </a:lnTo>
                    <a:lnTo>
                      <a:pt x="18360" y="378"/>
                    </a:lnTo>
                    <a:lnTo>
                      <a:pt x="18700" y="168"/>
                    </a:lnTo>
                    <a:lnTo>
                      <a:pt x="19051" y="42"/>
                    </a:lnTo>
                    <a:lnTo>
                      <a:pt x="19423" y="0"/>
                    </a:lnTo>
                    <a:close/>
                    <a:moveTo>
                      <a:pt x="15230" y="0"/>
                    </a:moveTo>
                    <a:lnTo>
                      <a:pt x="15429" y="56"/>
                    </a:lnTo>
                    <a:lnTo>
                      <a:pt x="15613" y="196"/>
                    </a:lnTo>
                    <a:lnTo>
                      <a:pt x="15775" y="420"/>
                    </a:lnTo>
                    <a:lnTo>
                      <a:pt x="15911" y="727"/>
                    </a:lnTo>
                    <a:lnTo>
                      <a:pt x="16031" y="1091"/>
                    </a:lnTo>
                    <a:lnTo>
                      <a:pt x="16115" y="1525"/>
                    </a:lnTo>
                    <a:lnTo>
                      <a:pt x="16167" y="1987"/>
                    </a:lnTo>
                    <a:lnTo>
                      <a:pt x="16188" y="2490"/>
                    </a:lnTo>
                    <a:lnTo>
                      <a:pt x="16178" y="2840"/>
                    </a:lnTo>
                    <a:lnTo>
                      <a:pt x="16162" y="3176"/>
                    </a:lnTo>
                    <a:lnTo>
                      <a:pt x="16125" y="3525"/>
                    </a:lnTo>
                    <a:lnTo>
                      <a:pt x="16073" y="3875"/>
                    </a:lnTo>
                    <a:lnTo>
                      <a:pt x="16016" y="4239"/>
                    </a:lnTo>
                    <a:lnTo>
                      <a:pt x="15932" y="4631"/>
                    </a:lnTo>
                    <a:lnTo>
                      <a:pt x="15832" y="5050"/>
                    </a:lnTo>
                    <a:lnTo>
                      <a:pt x="15722" y="5498"/>
                    </a:lnTo>
                    <a:lnTo>
                      <a:pt x="15586" y="6002"/>
                    </a:lnTo>
                    <a:lnTo>
                      <a:pt x="15429" y="6547"/>
                    </a:lnTo>
                    <a:lnTo>
                      <a:pt x="15251" y="7163"/>
                    </a:lnTo>
                    <a:lnTo>
                      <a:pt x="15052" y="7848"/>
                    </a:lnTo>
                    <a:lnTo>
                      <a:pt x="12938" y="15081"/>
                    </a:lnTo>
                    <a:lnTo>
                      <a:pt x="11420" y="15081"/>
                    </a:lnTo>
                    <a:lnTo>
                      <a:pt x="11420" y="5932"/>
                    </a:lnTo>
                    <a:lnTo>
                      <a:pt x="9337" y="15081"/>
                    </a:lnTo>
                    <a:lnTo>
                      <a:pt x="7945" y="15081"/>
                    </a:lnTo>
                    <a:lnTo>
                      <a:pt x="7945" y="3274"/>
                    </a:lnTo>
                    <a:lnTo>
                      <a:pt x="6872" y="2994"/>
                    </a:lnTo>
                    <a:lnTo>
                      <a:pt x="6872" y="1651"/>
                    </a:lnTo>
                    <a:lnTo>
                      <a:pt x="8845" y="350"/>
                    </a:lnTo>
                    <a:lnTo>
                      <a:pt x="9588" y="350"/>
                    </a:lnTo>
                    <a:lnTo>
                      <a:pt x="9588" y="9975"/>
                    </a:lnTo>
                    <a:lnTo>
                      <a:pt x="11760" y="350"/>
                    </a:lnTo>
                    <a:lnTo>
                      <a:pt x="13069" y="350"/>
                    </a:lnTo>
                    <a:lnTo>
                      <a:pt x="13069" y="11499"/>
                    </a:lnTo>
                    <a:lnTo>
                      <a:pt x="14440" y="6617"/>
                    </a:lnTo>
                    <a:lnTo>
                      <a:pt x="14440" y="867"/>
                    </a:lnTo>
                    <a:lnTo>
                      <a:pt x="14545" y="616"/>
                    </a:lnTo>
                    <a:lnTo>
                      <a:pt x="14686" y="378"/>
                    </a:lnTo>
                    <a:lnTo>
                      <a:pt x="14848" y="182"/>
                    </a:lnTo>
                    <a:lnTo>
                      <a:pt x="15032" y="56"/>
                    </a:lnTo>
                    <a:lnTo>
                      <a:pt x="15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83" name="Confidentiality stamp"/>
          <p:cNvSpPr txBox="1"/>
          <p:nvPr/>
        </p:nvSpPr>
        <p:spPr>
          <a:xfrm>
            <a:off x="642937" y="3292475"/>
            <a:ext cx="14859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</a:t>
            </a:r>
          </a:p>
        </p:txBody>
      </p:sp>
      <p:sp>
        <p:nvSpPr>
          <p:cNvPr id="184" name="Draft stamp"/>
          <p:cNvSpPr txBox="1"/>
          <p:nvPr/>
        </p:nvSpPr>
        <p:spPr>
          <a:xfrm>
            <a:off x="642938" y="3565525"/>
            <a:ext cx="166211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b="1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 </a:t>
            </a:r>
          </a:p>
        </p:txBody>
      </p:sp>
      <p:sp>
        <p:nvSpPr>
          <p:cNvPr id="185" name="Report Date"/>
          <p:cNvSpPr txBox="1"/>
          <p:nvPr/>
        </p:nvSpPr>
        <p:spPr>
          <a:xfrm>
            <a:off x="642937" y="3832225"/>
            <a:ext cx="14859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</a:t>
            </a:r>
          </a:p>
        </p:txBody>
      </p:sp>
      <p:sp>
        <p:nvSpPr>
          <p:cNvPr id="186" name="Descriptor"/>
          <p:cNvSpPr txBox="1"/>
          <p:nvPr/>
        </p:nvSpPr>
        <p:spPr>
          <a:xfrm>
            <a:off x="2493963" y="742950"/>
            <a:ext cx="1270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 </a:t>
            </a:r>
          </a:p>
        </p:txBody>
      </p:sp>
      <p:sp>
        <p:nvSpPr>
          <p:cNvPr id="187" name="Frame Line"/>
          <p:cNvSpPr/>
          <p:nvPr/>
        </p:nvSpPr>
        <p:spPr>
          <a:xfrm flipV="1">
            <a:off x="459070" y="3170238"/>
            <a:ext cx="1665004" cy="13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A32020"/>
            </a:solidFill>
            <a:prstDash val="sys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93112" y="1944443"/>
            <a:ext cx="7204366" cy="8068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49505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899010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48516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798021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2493112" y="1112678"/>
            <a:ext cx="7204366" cy="806825"/>
          </a:xfrm>
          <a:prstGeom prst="rect">
            <a:avLst/>
          </a:prstGeom>
        </p:spPr>
        <p:txBody>
          <a:bodyPr lIns="0" tIns="0" rIns="0" bIns="0" anchor="t"/>
          <a:lstStyle>
            <a:lvl1pPr defTabSz="899010">
              <a:defRPr sz="2400" b="1" i="1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Logo with Panels"/>
          <p:cNvGrpSpPr/>
          <p:nvPr/>
        </p:nvGrpSpPr>
        <p:grpSpPr>
          <a:xfrm>
            <a:off x="1370012" y="0"/>
            <a:ext cx="10821989" cy="6457950"/>
            <a:chOff x="0" y="0"/>
            <a:chExt cx="10821987" cy="6457949"/>
          </a:xfrm>
        </p:grpSpPr>
        <p:grpSp>
          <p:nvGrpSpPr>
            <p:cNvPr id="208" name="Logo Shapes"/>
            <p:cNvGrpSpPr/>
            <p:nvPr/>
          </p:nvGrpSpPr>
          <p:grpSpPr>
            <a:xfrm>
              <a:off x="938211" y="0"/>
              <a:ext cx="9883777" cy="5994400"/>
              <a:chOff x="0" y="0"/>
              <a:chExt cx="9883776" cy="5994399"/>
            </a:xfrm>
          </p:grpSpPr>
          <p:sp>
            <p:nvSpPr>
              <p:cNvPr id="197" name="Rectangle 1"/>
              <p:cNvSpPr/>
              <p:nvPr/>
            </p:nvSpPr>
            <p:spPr>
              <a:xfrm>
                <a:off x="4763" y="3973513"/>
                <a:ext cx="9879014" cy="2020887"/>
              </a:xfrm>
              <a:prstGeom prst="rect">
                <a:avLst/>
              </a:prstGeom>
              <a:solidFill>
                <a:srgbClr val="F3BE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8" name="Rectangle 2"/>
              <p:cNvSpPr/>
              <p:nvPr/>
            </p:nvSpPr>
            <p:spPr>
              <a:xfrm>
                <a:off x="0" y="3168649"/>
                <a:ext cx="8645526" cy="2825751"/>
              </a:xfrm>
              <a:prstGeom prst="rect">
                <a:avLst/>
              </a:prstGeom>
              <a:solidFill>
                <a:srgbClr val="F3BC8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9" name="Rectangle 3"/>
              <p:cNvSpPr/>
              <p:nvPr/>
            </p:nvSpPr>
            <p:spPr>
              <a:xfrm>
                <a:off x="0" y="3973513"/>
                <a:ext cx="8645526" cy="2020887"/>
              </a:xfrm>
              <a:prstGeom prst="rect">
                <a:avLst/>
              </a:prstGeom>
              <a:solidFill>
                <a:srgbClr val="E88C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0" name="Rectangle 4"/>
              <p:cNvSpPr/>
              <p:nvPr/>
            </p:nvSpPr>
            <p:spPr>
              <a:xfrm>
                <a:off x="0" y="0"/>
                <a:ext cx="7573964" cy="5976938"/>
              </a:xfrm>
              <a:prstGeom prst="rect">
                <a:avLst/>
              </a:prstGeom>
              <a:solidFill>
                <a:srgbClr val="EE9C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1" name="Rectangle 5"/>
              <p:cNvSpPr/>
              <p:nvPr/>
            </p:nvSpPr>
            <p:spPr>
              <a:xfrm>
                <a:off x="0" y="1009650"/>
                <a:ext cx="7870826" cy="4967288"/>
              </a:xfrm>
              <a:prstGeom prst="rect">
                <a:avLst/>
              </a:prstGeom>
              <a:solidFill>
                <a:srgbClr val="E669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2" name="Rectangle 6"/>
              <p:cNvSpPr/>
              <p:nvPr/>
            </p:nvSpPr>
            <p:spPr>
              <a:xfrm>
                <a:off x="0" y="3168649"/>
                <a:ext cx="7870826" cy="2825751"/>
              </a:xfrm>
              <a:prstGeom prst="rect">
                <a:avLst/>
              </a:prstGeom>
              <a:solidFill>
                <a:srgbClr val="DB4D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3" name="Rectangle 7"/>
              <p:cNvSpPr/>
              <p:nvPr/>
            </p:nvSpPr>
            <p:spPr>
              <a:xfrm>
                <a:off x="0" y="1009650"/>
                <a:ext cx="7573964" cy="4967288"/>
              </a:xfrm>
              <a:prstGeom prst="rect">
                <a:avLst/>
              </a:prstGeom>
              <a:solidFill>
                <a:srgbClr val="D740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4" name="Rectangle 8"/>
              <p:cNvSpPr/>
              <p:nvPr/>
            </p:nvSpPr>
            <p:spPr>
              <a:xfrm>
                <a:off x="0" y="3973513"/>
                <a:ext cx="7870826" cy="2020887"/>
              </a:xfrm>
              <a:prstGeom prst="rect">
                <a:avLst/>
              </a:prstGeom>
              <a:solidFill>
                <a:srgbClr val="D139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5" name="Rectangle 9"/>
              <p:cNvSpPr/>
              <p:nvPr/>
            </p:nvSpPr>
            <p:spPr>
              <a:xfrm>
                <a:off x="0" y="3168649"/>
                <a:ext cx="7572376" cy="2825751"/>
              </a:xfrm>
              <a:prstGeom prst="rect">
                <a:avLst/>
              </a:prstGeom>
              <a:solidFill>
                <a:srgbClr val="CD2F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99010">
                  <a:defRPr sz="17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6" name="Rectangle 10"/>
              <p:cNvSpPr/>
              <p:nvPr/>
            </p:nvSpPr>
            <p:spPr>
              <a:xfrm>
                <a:off x="0" y="3973513"/>
                <a:ext cx="7570789" cy="2020887"/>
              </a:xfrm>
              <a:prstGeom prst="rect">
                <a:avLst/>
              </a:prstGeom>
              <a:solidFill>
                <a:srgbClr val="C42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7" name="Rectangle 11"/>
              <p:cNvSpPr/>
              <p:nvPr/>
            </p:nvSpPr>
            <p:spPr>
              <a:xfrm>
                <a:off x="0" y="4243387"/>
                <a:ext cx="2771776" cy="1751012"/>
              </a:xfrm>
              <a:prstGeom prst="rect">
                <a:avLst/>
              </a:prstGeom>
              <a:solidFill>
                <a:srgbClr val="9A17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11" name="Logo"/>
            <p:cNvGrpSpPr/>
            <p:nvPr/>
          </p:nvGrpSpPr>
          <p:grpSpPr>
            <a:xfrm>
              <a:off x="-1" y="5992812"/>
              <a:ext cx="1096964" cy="465138"/>
              <a:chOff x="0" y="0"/>
              <a:chExt cx="1096962" cy="465137"/>
            </a:xfrm>
          </p:grpSpPr>
          <p:sp>
            <p:nvSpPr>
              <p:cNvPr id="209" name="Rectangle 0"/>
              <p:cNvSpPr/>
              <p:nvPr/>
            </p:nvSpPr>
            <p:spPr>
              <a:xfrm>
                <a:off x="661987" y="0"/>
                <a:ext cx="276226" cy="50800"/>
              </a:xfrm>
              <a:prstGeom prst="rect">
                <a:avLst/>
              </a:prstGeom>
              <a:solidFill>
                <a:srgbClr val="A1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10" name="Freeform 38"/>
              <p:cNvSpPr/>
              <p:nvPr/>
            </p:nvSpPr>
            <p:spPr>
              <a:xfrm>
                <a:off x="0" y="165100"/>
                <a:ext cx="1096963" cy="3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0" y="3204"/>
                    </a:moveTo>
                    <a:lnTo>
                      <a:pt x="3255" y="3204"/>
                    </a:lnTo>
                    <a:lnTo>
                      <a:pt x="3156" y="3218"/>
                    </a:lnTo>
                    <a:lnTo>
                      <a:pt x="3041" y="3260"/>
                    </a:lnTo>
                    <a:lnTo>
                      <a:pt x="2894" y="3288"/>
                    </a:lnTo>
                    <a:lnTo>
                      <a:pt x="2727" y="3372"/>
                    </a:lnTo>
                    <a:lnTo>
                      <a:pt x="2727" y="13248"/>
                    </a:lnTo>
                    <a:lnTo>
                      <a:pt x="2816" y="13276"/>
                    </a:lnTo>
                    <a:lnTo>
                      <a:pt x="3025" y="13276"/>
                    </a:lnTo>
                    <a:lnTo>
                      <a:pt x="3297" y="13234"/>
                    </a:lnTo>
                    <a:lnTo>
                      <a:pt x="3543" y="13108"/>
                    </a:lnTo>
                    <a:lnTo>
                      <a:pt x="3768" y="12926"/>
                    </a:lnTo>
                    <a:lnTo>
                      <a:pt x="3967" y="12661"/>
                    </a:lnTo>
                    <a:lnTo>
                      <a:pt x="4150" y="12311"/>
                    </a:lnTo>
                    <a:lnTo>
                      <a:pt x="4313" y="11891"/>
                    </a:lnTo>
                    <a:lnTo>
                      <a:pt x="4444" y="11402"/>
                    </a:lnTo>
                    <a:lnTo>
                      <a:pt x="4553" y="10842"/>
                    </a:lnTo>
                    <a:lnTo>
                      <a:pt x="4637" y="10184"/>
                    </a:lnTo>
                    <a:lnTo>
                      <a:pt x="4695" y="9485"/>
                    </a:lnTo>
                    <a:lnTo>
                      <a:pt x="4737" y="8702"/>
                    </a:lnTo>
                    <a:lnTo>
                      <a:pt x="4747" y="7848"/>
                    </a:lnTo>
                    <a:lnTo>
                      <a:pt x="4737" y="7065"/>
                    </a:lnTo>
                    <a:lnTo>
                      <a:pt x="4695" y="6323"/>
                    </a:lnTo>
                    <a:lnTo>
                      <a:pt x="4637" y="5694"/>
                    </a:lnTo>
                    <a:lnTo>
                      <a:pt x="4553" y="5120"/>
                    </a:lnTo>
                    <a:lnTo>
                      <a:pt x="4449" y="4603"/>
                    </a:lnTo>
                    <a:lnTo>
                      <a:pt x="4323" y="4183"/>
                    </a:lnTo>
                    <a:lnTo>
                      <a:pt x="4171" y="3833"/>
                    </a:lnTo>
                    <a:lnTo>
                      <a:pt x="3993" y="3553"/>
                    </a:lnTo>
                    <a:lnTo>
                      <a:pt x="3805" y="3372"/>
                    </a:lnTo>
                    <a:lnTo>
                      <a:pt x="3590" y="3246"/>
                    </a:lnTo>
                    <a:lnTo>
                      <a:pt x="3350" y="3204"/>
                    </a:lnTo>
                    <a:close/>
                    <a:moveTo>
                      <a:pt x="2162" y="42"/>
                    </a:moveTo>
                    <a:lnTo>
                      <a:pt x="2727" y="42"/>
                    </a:lnTo>
                    <a:lnTo>
                      <a:pt x="2727" y="2001"/>
                    </a:lnTo>
                    <a:lnTo>
                      <a:pt x="2962" y="1637"/>
                    </a:lnTo>
                    <a:lnTo>
                      <a:pt x="3177" y="1301"/>
                    </a:lnTo>
                    <a:lnTo>
                      <a:pt x="3365" y="1035"/>
                    </a:lnTo>
                    <a:lnTo>
                      <a:pt x="3543" y="797"/>
                    </a:lnTo>
                    <a:lnTo>
                      <a:pt x="3700" y="616"/>
                    </a:lnTo>
                    <a:lnTo>
                      <a:pt x="3847" y="462"/>
                    </a:lnTo>
                    <a:lnTo>
                      <a:pt x="3983" y="336"/>
                    </a:lnTo>
                    <a:lnTo>
                      <a:pt x="4109" y="252"/>
                    </a:lnTo>
                    <a:lnTo>
                      <a:pt x="4234" y="182"/>
                    </a:lnTo>
                    <a:lnTo>
                      <a:pt x="4349" y="140"/>
                    </a:lnTo>
                    <a:lnTo>
                      <a:pt x="4601" y="112"/>
                    </a:lnTo>
                    <a:lnTo>
                      <a:pt x="4873" y="168"/>
                    </a:lnTo>
                    <a:lnTo>
                      <a:pt x="5129" y="322"/>
                    </a:lnTo>
                    <a:lnTo>
                      <a:pt x="5370" y="560"/>
                    </a:lnTo>
                    <a:lnTo>
                      <a:pt x="5600" y="895"/>
                    </a:lnTo>
                    <a:lnTo>
                      <a:pt x="5810" y="1315"/>
                    </a:lnTo>
                    <a:lnTo>
                      <a:pt x="6008" y="1819"/>
                    </a:lnTo>
                    <a:lnTo>
                      <a:pt x="6176" y="2406"/>
                    </a:lnTo>
                    <a:lnTo>
                      <a:pt x="6328" y="3050"/>
                    </a:lnTo>
                    <a:lnTo>
                      <a:pt x="6453" y="3749"/>
                    </a:lnTo>
                    <a:lnTo>
                      <a:pt x="6553" y="4533"/>
                    </a:lnTo>
                    <a:lnTo>
                      <a:pt x="6621" y="5358"/>
                    </a:lnTo>
                    <a:lnTo>
                      <a:pt x="6668" y="6239"/>
                    </a:lnTo>
                    <a:lnTo>
                      <a:pt x="6689" y="7163"/>
                    </a:lnTo>
                    <a:lnTo>
                      <a:pt x="6668" y="8086"/>
                    </a:lnTo>
                    <a:lnTo>
                      <a:pt x="6621" y="8967"/>
                    </a:lnTo>
                    <a:lnTo>
                      <a:pt x="6553" y="9807"/>
                    </a:lnTo>
                    <a:lnTo>
                      <a:pt x="6448" y="10576"/>
                    </a:lnTo>
                    <a:lnTo>
                      <a:pt x="6307" y="11318"/>
                    </a:lnTo>
                    <a:lnTo>
                      <a:pt x="6150" y="11989"/>
                    </a:lnTo>
                    <a:lnTo>
                      <a:pt x="5967" y="12605"/>
                    </a:lnTo>
                    <a:lnTo>
                      <a:pt x="5752" y="13164"/>
                    </a:lnTo>
                    <a:lnTo>
                      <a:pt x="5516" y="13654"/>
                    </a:lnTo>
                    <a:lnTo>
                      <a:pt x="5260" y="14074"/>
                    </a:lnTo>
                    <a:lnTo>
                      <a:pt x="4977" y="14423"/>
                    </a:lnTo>
                    <a:lnTo>
                      <a:pt x="4679" y="14703"/>
                    </a:lnTo>
                    <a:lnTo>
                      <a:pt x="4349" y="14899"/>
                    </a:lnTo>
                    <a:lnTo>
                      <a:pt x="4009" y="15025"/>
                    </a:lnTo>
                    <a:lnTo>
                      <a:pt x="3643" y="15081"/>
                    </a:lnTo>
                    <a:lnTo>
                      <a:pt x="3507" y="15081"/>
                    </a:lnTo>
                    <a:lnTo>
                      <a:pt x="3334" y="15053"/>
                    </a:lnTo>
                    <a:lnTo>
                      <a:pt x="3146" y="15025"/>
                    </a:lnTo>
                    <a:lnTo>
                      <a:pt x="2727" y="14941"/>
                    </a:lnTo>
                    <a:lnTo>
                      <a:pt x="2727" y="19697"/>
                    </a:lnTo>
                    <a:lnTo>
                      <a:pt x="3622" y="20243"/>
                    </a:lnTo>
                    <a:lnTo>
                      <a:pt x="3622" y="21600"/>
                    </a:lnTo>
                    <a:lnTo>
                      <a:pt x="94" y="21600"/>
                    </a:lnTo>
                    <a:lnTo>
                      <a:pt x="94" y="20243"/>
                    </a:lnTo>
                    <a:lnTo>
                      <a:pt x="895" y="19697"/>
                    </a:lnTo>
                    <a:lnTo>
                      <a:pt x="895" y="3204"/>
                    </a:lnTo>
                    <a:lnTo>
                      <a:pt x="0" y="3204"/>
                    </a:lnTo>
                    <a:lnTo>
                      <a:pt x="0" y="1791"/>
                    </a:lnTo>
                    <a:lnTo>
                      <a:pt x="2162" y="42"/>
                    </a:lnTo>
                    <a:close/>
                    <a:moveTo>
                      <a:pt x="19423" y="0"/>
                    </a:moveTo>
                    <a:lnTo>
                      <a:pt x="19732" y="42"/>
                    </a:lnTo>
                    <a:lnTo>
                      <a:pt x="20019" y="126"/>
                    </a:lnTo>
                    <a:lnTo>
                      <a:pt x="20286" y="280"/>
                    </a:lnTo>
                    <a:lnTo>
                      <a:pt x="20532" y="476"/>
                    </a:lnTo>
                    <a:lnTo>
                      <a:pt x="20752" y="741"/>
                    </a:lnTo>
                    <a:lnTo>
                      <a:pt x="20956" y="1049"/>
                    </a:lnTo>
                    <a:lnTo>
                      <a:pt x="21124" y="1399"/>
                    </a:lnTo>
                    <a:lnTo>
                      <a:pt x="21270" y="1805"/>
                    </a:lnTo>
                    <a:lnTo>
                      <a:pt x="21385" y="2238"/>
                    </a:lnTo>
                    <a:lnTo>
                      <a:pt x="21474" y="2714"/>
                    </a:lnTo>
                    <a:lnTo>
                      <a:pt x="21527" y="3246"/>
                    </a:lnTo>
                    <a:lnTo>
                      <a:pt x="21548" y="3791"/>
                    </a:lnTo>
                    <a:lnTo>
                      <a:pt x="21532" y="4253"/>
                    </a:lnTo>
                    <a:lnTo>
                      <a:pt x="21485" y="4673"/>
                    </a:lnTo>
                    <a:lnTo>
                      <a:pt x="21412" y="5064"/>
                    </a:lnTo>
                    <a:lnTo>
                      <a:pt x="21323" y="5414"/>
                    </a:lnTo>
                    <a:lnTo>
                      <a:pt x="21202" y="5694"/>
                    </a:lnTo>
                    <a:lnTo>
                      <a:pt x="21066" y="5918"/>
                    </a:lnTo>
                    <a:lnTo>
                      <a:pt x="20909" y="6099"/>
                    </a:lnTo>
                    <a:lnTo>
                      <a:pt x="20731" y="6197"/>
                    </a:lnTo>
                    <a:lnTo>
                      <a:pt x="20543" y="6239"/>
                    </a:lnTo>
                    <a:lnTo>
                      <a:pt x="20365" y="6211"/>
                    </a:lnTo>
                    <a:lnTo>
                      <a:pt x="20197" y="6127"/>
                    </a:lnTo>
                    <a:lnTo>
                      <a:pt x="20025" y="5988"/>
                    </a:lnTo>
                    <a:lnTo>
                      <a:pt x="19847" y="5778"/>
                    </a:lnTo>
                    <a:lnTo>
                      <a:pt x="19663" y="5512"/>
                    </a:lnTo>
                    <a:lnTo>
                      <a:pt x="19663" y="1595"/>
                    </a:lnTo>
                    <a:lnTo>
                      <a:pt x="19423" y="1749"/>
                    </a:lnTo>
                    <a:lnTo>
                      <a:pt x="19198" y="1959"/>
                    </a:lnTo>
                    <a:lnTo>
                      <a:pt x="19004" y="2266"/>
                    </a:lnTo>
                    <a:lnTo>
                      <a:pt x="18826" y="2616"/>
                    </a:lnTo>
                    <a:lnTo>
                      <a:pt x="18674" y="3050"/>
                    </a:lnTo>
                    <a:lnTo>
                      <a:pt x="18543" y="3539"/>
                    </a:lnTo>
                    <a:lnTo>
                      <a:pt x="18439" y="4113"/>
                    </a:lnTo>
                    <a:lnTo>
                      <a:pt x="18360" y="4742"/>
                    </a:lnTo>
                    <a:lnTo>
                      <a:pt x="18303" y="5470"/>
                    </a:lnTo>
                    <a:lnTo>
                      <a:pt x="18261" y="6253"/>
                    </a:lnTo>
                    <a:lnTo>
                      <a:pt x="18250" y="7093"/>
                    </a:lnTo>
                    <a:lnTo>
                      <a:pt x="18261" y="7904"/>
                    </a:lnTo>
                    <a:lnTo>
                      <a:pt x="18303" y="8632"/>
                    </a:lnTo>
                    <a:lnTo>
                      <a:pt x="18365" y="9331"/>
                    </a:lnTo>
                    <a:lnTo>
                      <a:pt x="18454" y="9961"/>
                    </a:lnTo>
                    <a:lnTo>
                      <a:pt x="18564" y="10534"/>
                    </a:lnTo>
                    <a:lnTo>
                      <a:pt x="18690" y="11052"/>
                    </a:lnTo>
                    <a:lnTo>
                      <a:pt x="18842" y="11485"/>
                    </a:lnTo>
                    <a:lnTo>
                      <a:pt x="19009" y="11849"/>
                    </a:lnTo>
                    <a:lnTo>
                      <a:pt x="19198" y="12157"/>
                    </a:lnTo>
                    <a:lnTo>
                      <a:pt x="19402" y="12381"/>
                    </a:lnTo>
                    <a:lnTo>
                      <a:pt x="19627" y="12507"/>
                    </a:lnTo>
                    <a:lnTo>
                      <a:pt x="19862" y="12549"/>
                    </a:lnTo>
                    <a:lnTo>
                      <a:pt x="19998" y="12535"/>
                    </a:lnTo>
                    <a:lnTo>
                      <a:pt x="20135" y="12507"/>
                    </a:lnTo>
                    <a:lnTo>
                      <a:pt x="20276" y="12437"/>
                    </a:lnTo>
                    <a:lnTo>
                      <a:pt x="20417" y="12325"/>
                    </a:lnTo>
                    <a:lnTo>
                      <a:pt x="20574" y="12199"/>
                    </a:lnTo>
                    <a:lnTo>
                      <a:pt x="20747" y="12045"/>
                    </a:lnTo>
                    <a:lnTo>
                      <a:pt x="20930" y="11835"/>
                    </a:lnTo>
                    <a:lnTo>
                      <a:pt x="21124" y="11611"/>
                    </a:lnTo>
                    <a:lnTo>
                      <a:pt x="21349" y="11332"/>
                    </a:lnTo>
                    <a:lnTo>
                      <a:pt x="21600" y="11010"/>
                    </a:lnTo>
                    <a:lnTo>
                      <a:pt x="21600" y="13654"/>
                    </a:lnTo>
                    <a:lnTo>
                      <a:pt x="21296" y="14004"/>
                    </a:lnTo>
                    <a:lnTo>
                      <a:pt x="21019" y="14325"/>
                    </a:lnTo>
                    <a:lnTo>
                      <a:pt x="20757" y="14563"/>
                    </a:lnTo>
                    <a:lnTo>
                      <a:pt x="20511" y="14801"/>
                    </a:lnTo>
                    <a:lnTo>
                      <a:pt x="20276" y="14969"/>
                    </a:lnTo>
                    <a:lnTo>
                      <a:pt x="20046" y="15109"/>
                    </a:lnTo>
                    <a:lnTo>
                      <a:pt x="19815" y="15193"/>
                    </a:lnTo>
                    <a:lnTo>
                      <a:pt x="19585" y="15263"/>
                    </a:lnTo>
                    <a:lnTo>
                      <a:pt x="19349" y="15305"/>
                    </a:lnTo>
                    <a:lnTo>
                      <a:pt x="19109" y="15319"/>
                    </a:lnTo>
                    <a:lnTo>
                      <a:pt x="18779" y="15291"/>
                    </a:lnTo>
                    <a:lnTo>
                      <a:pt x="18475" y="15193"/>
                    </a:lnTo>
                    <a:lnTo>
                      <a:pt x="18193" y="15039"/>
                    </a:lnTo>
                    <a:lnTo>
                      <a:pt x="17931" y="14829"/>
                    </a:lnTo>
                    <a:lnTo>
                      <a:pt x="17680" y="14535"/>
                    </a:lnTo>
                    <a:lnTo>
                      <a:pt x="17450" y="14185"/>
                    </a:lnTo>
                    <a:lnTo>
                      <a:pt x="17240" y="13766"/>
                    </a:lnTo>
                    <a:lnTo>
                      <a:pt x="17036" y="13248"/>
                    </a:lnTo>
                    <a:lnTo>
                      <a:pt x="16848" y="12689"/>
                    </a:lnTo>
                    <a:lnTo>
                      <a:pt x="16685" y="12101"/>
                    </a:lnTo>
                    <a:lnTo>
                      <a:pt x="16549" y="11472"/>
                    </a:lnTo>
                    <a:lnTo>
                      <a:pt x="16434" y="10800"/>
                    </a:lnTo>
                    <a:lnTo>
                      <a:pt x="16350" y="10101"/>
                    </a:lnTo>
                    <a:lnTo>
                      <a:pt x="16282" y="9373"/>
                    </a:lnTo>
                    <a:lnTo>
                      <a:pt x="16246" y="8618"/>
                    </a:lnTo>
                    <a:lnTo>
                      <a:pt x="16230" y="7848"/>
                    </a:lnTo>
                    <a:lnTo>
                      <a:pt x="16251" y="6911"/>
                    </a:lnTo>
                    <a:lnTo>
                      <a:pt x="16303" y="6058"/>
                    </a:lnTo>
                    <a:lnTo>
                      <a:pt x="16382" y="5218"/>
                    </a:lnTo>
                    <a:lnTo>
                      <a:pt x="16502" y="4449"/>
                    </a:lnTo>
                    <a:lnTo>
                      <a:pt x="16638" y="3735"/>
                    </a:lnTo>
                    <a:lnTo>
                      <a:pt x="16816" y="3064"/>
                    </a:lnTo>
                    <a:lnTo>
                      <a:pt x="17010" y="2448"/>
                    </a:lnTo>
                    <a:lnTo>
                      <a:pt x="17235" y="1889"/>
                    </a:lnTo>
                    <a:lnTo>
                      <a:pt x="17486" y="1427"/>
                    </a:lnTo>
                    <a:lnTo>
                      <a:pt x="17753" y="1007"/>
                    </a:lnTo>
                    <a:lnTo>
                      <a:pt x="18046" y="658"/>
                    </a:lnTo>
                    <a:lnTo>
                      <a:pt x="18360" y="378"/>
                    </a:lnTo>
                    <a:lnTo>
                      <a:pt x="18700" y="168"/>
                    </a:lnTo>
                    <a:lnTo>
                      <a:pt x="19051" y="42"/>
                    </a:lnTo>
                    <a:lnTo>
                      <a:pt x="19423" y="0"/>
                    </a:lnTo>
                    <a:close/>
                    <a:moveTo>
                      <a:pt x="15230" y="0"/>
                    </a:moveTo>
                    <a:lnTo>
                      <a:pt x="15429" y="56"/>
                    </a:lnTo>
                    <a:lnTo>
                      <a:pt x="15613" y="196"/>
                    </a:lnTo>
                    <a:lnTo>
                      <a:pt x="15775" y="420"/>
                    </a:lnTo>
                    <a:lnTo>
                      <a:pt x="15911" y="727"/>
                    </a:lnTo>
                    <a:lnTo>
                      <a:pt x="16031" y="1091"/>
                    </a:lnTo>
                    <a:lnTo>
                      <a:pt x="16115" y="1525"/>
                    </a:lnTo>
                    <a:lnTo>
                      <a:pt x="16167" y="1987"/>
                    </a:lnTo>
                    <a:lnTo>
                      <a:pt x="16188" y="2490"/>
                    </a:lnTo>
                    <a:lnTo>
                      <a:pt x="16178" y="2840"/>
                    </a:lnTo>
                    <a:lnTo>
                      <a:pt x="16162" y="3176"/>
                    </a:lnTo>
                    <a:lnTo>
                      <a:pt x="16125" y="3525"/>
                    </a:lnTo>
                    <a:lnTo>
                      <a:pt x="16073" y="3875"/>
                    </a:lnTo>
                    <a:lnTo>
                      <a:pt x="16016" y="4239"/>
                    </a:lnTo>
                    <a:lnTo>
                      <a:pt x="15932" y="4631"/>
                    </a:lnTo>
                    <a:lnTo>
                      <a:pt x="15832" y="5050"/>
                    </a:lnTo>
                    <a:lnTo>
                      <a:pt x="15722" y="5498"/>
                    </a:lnTo>
                    <a:lnTo>
                      <a:pt x="15586" y="6002"/>
                    </a:lnTo>
                    <a:lnTo>
                      <a:pt x="15429" y="6547"/>
                    </a:lnTo>
                    <a:lnTo>
                      <a:pt x="15251" y="7163"/>
                    </a:lnTo>
                    <a:lnTo>
                      <a:pt x="15052" y="7848"/>
                    </a:lnTo>
                    <a:lnTo>
                      <a:pt x="12938" y="15081"/>
                    </a:lnTo>
                    <a:lnTo>
                      <a:pt x="11420" y="15081"/>
                    </a:lnTo>
                    <a:lnTo>
                      <a:pt x="11420" y="5932"/>
                    </a:lnTo>
                    <a:lnTo>
                      <a:pt x="9337" y="15081"/>
                    </a:lnTo>
                    <a:lnTo>
                      <a:pt x="7945" y="15081"/>
                    </a:lnTo>
                    <a:lnTo>
                      <a:pt x="7945" y="3274"/>
                    </a:lnTo>
                    <a:lnTo>
                      <a:pt x="6872" y="2994"/>
                    </a:lnTo>
                    <a:lnTo>
                      <a:pt x="6872" y="1651"/>
                    </a:lnTo>
                    <a:lnTo>
                      <a:pt x="8845" y="350"/>
                    </a:lnTo>
                    <a:lnTo>
                      <a:pt x="9588" y="350"/>
                    </a:lnTo>
                    <a:lnTo>
                      <a:pt x="9588" y="9975"/>
                    </a:lnTo>
                    <a:lnTo>
                      <a:pt x="11760" y="350"/>
                    </a:lnTo>
                    <a:lnTo>
                      <a:pt x="13069" y="350"/>
                    </a:lnTo>
                    <a:lnTo>
                      <a:pt x="13069" y="11499"/>
                    </a:lnTo>
                    <a:lnTo>
                      <a:pt x="14440" y="6617"/>
                    </a:lnTo>
                    <a:lnTo>
                      <a:pt x="14440" y="867"/>
                    </a:lnTo>
                    <a:lnTo>
                      <a:pt x="14545" y="616"/>
                    </a:lnTo>
                    <a:lnTo>
                      <a:pt x="14686" y="378"/>
                    </a:lnTo>
                    <a:lnTo>
                      <a:pt x="14848" y="182"/>
                    </a:lnTo>
                    <a:lnTo>
                      <a:pt x="15032" y="56"/>
                    </a:lnTo>
                    <a:lnTo>
                      <a:pt x="15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6866">
                  <a:defRPr sz="15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13" name="Confidentiality stamp"/>
          <p:cNvSpPr txBox="1"/>
          <p:nvPr/>
        </p:nvSpPr>
        <p:spPr>
          <a:xfrm>
            <a:off x="642937" y="3292475"/>
            <a:ext cx="14859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</a:t>
            </a:r>
          </a:p>
        </p:txBody>
      </p:sp>
      <p:sp>
        <p:nvSpPr>
          <p:cNvPr id="214" name="Draft stamp"/>
          <p:cNvSpPr txBox="1"/>
          <p:nvPr/>
        </p:nvSpPr>
        <p:spPr>
          <a:xfrm>
            <a:off x="642938" y="3565525"/>
            <a:ext cx="166211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b="1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 </a:t>
            </a:r>
          </a:p>
        </p:txBody>
      </p:sp>
      <p:sp>
        <p:nvSpPr>
          <p:cNvPr id="215" name="Report Date"/>
          <p:cNvSpPr txBox="1"/>
          <p:nvPr/>
        </p:nvSpPr>
        <p:spPr>
          <a:xfrm>
            <a:off x="642937" y="3832225"/>
            <a:ext cx="14859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 </a:t>
            </a:r>
          </a:p>
        </p:txBody>
      </p:sp>
      <p:sp>
        <p:nvSpPr>
          <p:cNvPr id="216" name="Descriptor"/>
          <p:cNvSpPr txBox="1"/>
          <p:nvPr/>
        </p:nvSpPr>
        <p:spPr>
          <a:xfrm>
            <a:off x="2493963" y="742950"/>
            <a:ext cx="1270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 </a:t>
            </a:r>
          </a:p>
        </p:txBody>
      </p:sp>
      <p:sp>
        <p:nvSpPr>
          <p:cNvPr id="217" name="Frame Line"/>
          <p:cNvSpPr/>
          <p:nvPr/>
        </p:nvSpPr>
        <p:spPr>
          <a:xfrm flipV="1">
            <a:off x="459070" y="3171825"/>
            <a:ext cx="1665004" cy="136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A32020"/>
            </a:solidFill>
            <a:prstDash val="sys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93112" y="1946620"/>
            <a:ext cx="7204366" cy="586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49505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899010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48516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798021" defTabSz="898525">
              <a:spcBef>
                <a:spcPts val="0"/>
              </a:spcBef>
              <a:buClrTx/>
              <a:buSzTx/>
              <a:buNone/>
              <a:defRPr sz="2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2493112" y="1112678"/>
            <a:ext cx="7204366" cy="806825"/>
          </a:xfrm>
          <a:prstGeom prst="rect">
            <a:avLst/>
          </a:prstGeom>
        </p:spPr>
        <p:txBody>
          <a:bodyPr lIns="0" tIns="0" rIns="0" bIns="0" anchor="t"/>
          <a:lstStyle>
            <a:lvl1pPr defTabSz="899010">
              <a:defRPr sz="2400" b="1" i="1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8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229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230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231" name="Body Level One…"/>
          <p:cNvSpPr txBox="1">
            <a:spLocks noGrp="1"/>
          </p:cNvSpPr>
          <p:nvPr>
            <p:ph type="body" idx="1"/>
          </p:nvPr>
        </p:nvSpPr>
        <p:spPr>
          <a:xfrm>
            <a:off x="642851" y="1952512"/>
            <a:ext cx="10906298" cy="38969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9691" indent="-159691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241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242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243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2851" y="1952512"/>
            <a:ext cx="5364480" cy="38969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9691" indent="-159691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254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255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256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2851" y="1952512"/>
            <a:ext cx="7204365" cy="38969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9691" indent="-159691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200">
                <a:latin typeface="+mj-lt"/>
                <a:ea typeface="+mj-ea"/>
                <a:cs typeface="+mj-cs"/>
                <a:sym typeface="Arial"/>
              </a:defRPr>
            </a:lvl1pPr>
            <a:lvl2pPr marL="246697" indent="-24193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200">
                <a:latin typeface="+mj-lt"/>
                <a:ea typeface="+mj-ea"/>
                <a:cs typeface="+mj-cs"/>
                <a:sym typeface="Arial"/>
              </a:defRPr>
            </a:lvl2pPr>
            <a:lvl3pPr marL="485775" indent="-266700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200">
                <a:latin typeface="+mj-lt"/>
                <a:ea typeface="+mj-ea"/>
                <a:cs typeface="+mj-cs"/>
                <a:sym typeface="Arial"/>
              </a:defRPr>
            </a:lvl3pPr>
            <a:lvl4pPr marL="674687" indent="-279400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200">
                <a:latin typeface="+mj-lt"/>
                <a:ea typeface="+mj-ea"/>
                <a:cs typeface="+mj-cs"/>
                <a:sym typeface="Arial"/>
              </a:defRPr>
            </a:lvl4pPr>
            <a:lvl5pPr marL="873654" indent="-26881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2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267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268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269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1" y="1952512"/>
            <a:ext cx="3513514" cy="38969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59691" indent="-159691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200">
                <a:latin typeface="+mj-lt"/>
                <a:ea typeface="+mj-ea"/>
                <a:cs typeface="+mj-cs"/>
                <a:sym typeface="Arial"/>
              </a:defRPr>
            </a:lvl1pPr>
            <a:lvl2pPr marL="246697" indent="-24193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200">
                <a:latin typeface="+mj-lt"/>
                <a:ea typeface="+mj-ea"/>
                <a:cs typeface="+mj-cs"/>
                <a:sym typeface="Arial"/>
              </a:defRPr>
            </a:lvl2pPr>
            <a:lvl3pPr marL="485775" indent="-266700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200">
                <a:latin typeface="+mj-lt"/>
                <a:ea typeface="+mj-ea"/>
                <a:cs typeface="+mj-cs"/>
                <a:sym typeface="Arial"/>
              </a:defRPr>
            </a:lvl3pPr>
            <a:lvl4pPr marL="674687" indent="-279400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200">
                <a:latin typeface="+mj-lt"/>
                <a:ea typeface="+mj-ea"/>
                <a:cs typeface="+mj-cs"/>
                <a:sym typeface="Arial"/>
              </a:defRPr>
            </a:lvl4pPr>
            <a:lvl5pPr marL="873654" indent="-26881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2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280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281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282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1" y="1952512"/>
            <a:ext cx="5364480" cy="18799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293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294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295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6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2851" y="1952512"/>
            <a:ext cx="5364480" cy="38969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1069975" y="2120900"/>
            <a:ext cx="10058400" cy="4051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306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307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308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1" y="1952512"/>
            <a:ext cx="3513514" cy="38969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319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320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321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1" y="1952512"/>
            <a:ext cx="5364480" cy="18799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332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333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334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2851" y="1952512"/>
            <a:ext cx="10906298" cy="18799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345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346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347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8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3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0" y="1952512"/>
            <a:ext cx="5364480" cy="18799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358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359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360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1" y="1952512"/>
            <a:ext cx="3513514" cy="18799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233256" indent="-228494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•"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461962" indent="-242887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-"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649741" indent="-254453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◦"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849652" indent="-244815" defTabSz="898525">
              <a:lnSpc>
                <a:spcPct val="100000"/>
              </a:lnSpc>
              <a:spcBef>
                <a:spcPts val="500"/>
              </a:spcBef>
              <a:buClrTx/>
              <a:buSzPct val="100000"/>
              <a:buChar char="›"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Draft stamp"/>
          <p:cNvSpPr txBox="1"/>
          <p:nvPr/>
        </p:nvSpPr>
        <p:spPr>
          <a:xfrm>
            <a:off x="9273951" y="709612"/>
            <a:ext cx="2257650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Version 1.51 Allways under construction</a:t>
            </a:r>
          </a:p>
        </p:txBody>
      </p:sp>
      <p:sp>
        <p:nvSpPr>
          <p:cNvPr id="371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372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373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3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399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400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1" y="1008529"/>
            <a:ext cx="10906298" cy="4034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marL="0" indent="449505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2pPr>
            <a:lvl3pPr marL="0" indent="89901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3pPr>
            <a:lvl4pPr marL="0" indent="1348516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4pPr>
            <a:lvl5pPr marL="0" indent="1798021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2" name="Title Text"/>
          <p:cNvSpPr txBox="1">
            <a:spLocks noGrp="1"/>
          </p:cNvSpPr>
          <p:nvPr>
            <p:ph type="title"/>
          </p:nvPr>
        </p:nvSpPr>
        <p:spPr>
          <a:xfrm>
            <a:off x="642851" y="1420010"/>
            <a:ext cx="10906298" cy="434510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28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wC Text"/>
          <p:cNvSpPr txBox="1"/>
          <p:nvPr/>
        </p:nvSpPr>
        <p:spPr>
          <a:xfrm>
            <a:off x="652462" y="6430962"/>
            <a:ext cx="20039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800"/>
              </a:lnSpc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411" name="Report Date"/>
          <p:cNvSpPr txBox="1"/>
          <p:nvPr/>
        </p:nvSpPr>
        <p:spPr>
          <a:xfrm>
            <a:off x="10919011" y="6300787"/>
            <a:ext cx="61893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242060" indent="-484120" algn="r">
              <a:spcBef>
                <a:spcPts val="700"/>
              </a:spcBef>
              <a:defRPr sz="7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 October 2011</a:t>
            </a:r>
          </a:p>
        </p:txBody>
      </p:sp>
      <p:sp>
        <p:nvSpPr>
          <p:cNvPr id="412" name="Frame Line"/>
          <p:cNvSpPr/>
          <p:nvPr/>
        </p:nvSpPr>
        <p:spPr>
          <a:xfrm flipV="1">
            <a:off x="461962" y="941387"/>
            <a:ext cx="11083926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2851" y="1008529"/>
            <a:ext cx="10906298" cy="4034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marL="0" indent="449505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2pPr>
            <a:lvl3pPr marL="0" indent="89901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3pPr>
            <a:lvl4pPr marL="0" indent="1348516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4pPr>
            <a:lvl5pPr marL="0" indent="1798021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Title Text"/>
          <p:cNvSpPr txBox="1">
            <a:spLocks noGrp="1"/>
          </p:cNvSpPr>
          <p:nvPr>
            <p:ph type="title"/>
          </p:nvPr>
        </p:nvSpPr>
        <p:spPr>
          <a:xfrm>
            <a:off x="642851" y="1420010"/>
            <a:ext cx="10906298" cy="434510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28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/>
          <p:nvPr/>
        </p:nvSpPr>
        <p:spPr>
          <a:xfrm>
            <a:off x="0" y="5733255"/>
            <a:ext cx="12192000" cy="11247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2167127" y="1225296"/>
            <a:ext cx="9281161" cy="352044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8000">
                <a:blipFill rotWithShape="1">
                  <a:blip r:embed="rId3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5774" y="5020055"/>
            <a:ext cx="9052560" cy="1066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1425" y="2640206"/>
            <a:ext cx="552113" cy="4520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1815" y="1009650"/>
            <a:ext cx="11672277" cy="35083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42900" indent="-342900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1pPr>
            <a:lvl2pPr marL="342900" indent="-338137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2pPr>
            <a:lvl3pPr marL="342900" indent="-123825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3pPr>
            <a:lvl4pPr marL="342900" indent="52387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4pPr>
            <a:lvl5pPr marL="342900" indent="261937" defTabSz="898525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1700"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10357" y="6352314"/>
            <a:ext cx="227594" cy="212859"/>
          </a:xfrm>
          <a:prstGeom prst="rect">
            <a:avLst/>
          </a:prstGeom>
        </p:spPr>
        <p:txBody>
          <a:bodyPr lIns="50940" tIns="50940" rIns="50940" bIns="50940"/>
          <a:lstStyle>
            <a:lvl1pPr algn="r">
              <a:defRPr sz="800" b="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Text"/>
          <p:cNvSpPr txBox="1">
            <a:spLocks noGrp="1"/>
          </p:cNvSpPr>
          <p:nvPr>
            <p:ph type="title"/>
          </p:nvPr>
        </p:nvSpPr>
        <p:spPr>
          <a:xfrm>
            <a:off x="642937" y="1008062"/>
            <a:ext cx="10906126" cy="808038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10357" y="6352314"/>
            <a:ext cx="227594" cy="212859"/>
          </a:xfrm>
          <a:prstGeom prst="rect">
            <a:avLst/>
          </a:prstGeom>
        </p:spPr>
        <p:txBody>
          <a:bodyPr lIns="50940" tIns="50940" rIns="50940" bIns="50940"/>
          <a:lstStyle>
            <a:lvl1pPr algn="r">
              <a:defRPr sz="800" b="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9"/>
          <p:cNvSpPr/>
          <p:nvPr/>
        </p:nvSpPr>
        <p:spPr>
          <a:xfrm rot="5400000" flipH="1" flipV="1">
            <a:off x="5918200" y="-4800600"/>
            <a:ext cx="152400" cy="1097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A3202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0" name="PwCFirm"/>
          <p:cNvSpPr txBox="1"/>
          <p:nvPr/>
        </p:nvSpPr>
        <p:spPr>
          <a:xfrm>
            <a:off x="711200" y="6477000"/>
            <a:ext cx="34544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PwC</a:t>
            </a:r>
          </a:p>
        </p:txBody>
      </p:sp>
      <p:sp>
        <p:nvSpPr>
          <p:cNvPr id="441" name="Title Text"/>
          <p:cNvSpPr txBox="1"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lnSpc>
                <a:spcPct val="100000"/>
              </a:lnSpc>
              <a:defRPr sz="1900" b="1" i="1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5726" y="6477000"/>
            <a:ext cx="139838" cy="127000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900" b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9847" y="2194560"/>
            <a:ext cx="4754881" cy="39776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66800" y="2048255"/>
            <a:ext cx="4754880" cy="640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  <a:lvl2pPr marL="0" indent="4572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2pPr>
            <a:lvl3pPr marL="0" indent="9144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3pPr>
            <a:lvl4pPr marL="0" indent="13716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4pPr>
            <a:lvl5pPr marL="0" indent="182880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364223" y="2048255"/>
            <a:ext cx="4754881" cy="6400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ClrTx/>
              <a:buSzTx/>
              <a:buNone/>
              <a:defRPr>
                <a:solidFill>
                  <a:srgbClr val="9E3611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8303739" y="-1"/>
            <a:ext cx="3888260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" name="Group 15"/>
          <p:cNvGrpSpPr/>
          <p:nvPr/>
        </p:nvGrpSpPr>
        <p:grpSpPr>
          <a:xfrm>
            <a:off x="11401425" y="6229350"/>
            <a:ext cx="457200" cy="457200"/>
            <a:chOff x="0" y="0"/>
            <a:chExt cx="457200" cy="457200"/>
          </a:xfrm>
        </p:grpSpPr>
        <p:sp>
          <p:nvSpPr>
            <p:cNvPr id="87" name="Oval 6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val 17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1" cy="1737361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549640" y="2423160"/>
            <a:ext cx="3200401" cy="3291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4"/>
          <p:cNvSpPr/>
          <p:nvPr/>
        </p:nvSpPr>
        <p:spPr>
          <a:xfrm>
            <a:off x="8303739" y="-1"/>
            <a:ext cx="3888260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3" name="Group 15"/>
          <p:cNvGrpSpPr/>
          <p:nvPr/>
        </p:nvGrpSpPr>
        <p:grpSpPr>
          <a:xfrm>
            <a:off x="11401425" y="6229350"/>
            <a:ext cx="457200" cy="457200"/>
            <a:chOff x="0" y="0"/>
            <a:chExt cx="457200" cy="457200"/>
          </a:xfrm>
        </p:grpSpPr>
        <p:sp>
          <p:nvSpPr>
            <p:cNvPr id="101" name="Oval 6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Oval 17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1" cy="1737361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830374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49640" y="2423160"/>
            <a:ext cx="3200401" cy="3291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9E361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11401425" y="6229350"/>
            <a:ext cx="457200" cy="457200"/>
            <a:chOff x="0" y="0"/>
            <a:chExt cx="457200" cy="457200"/>
          </a:xfrm>
        </p:grpSpPr>
        <p:sp>
          <p:nvSpPr>
            <p:cNvPr id="2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" name="Line 8"/>
          <p:cNvSpPr/>
          <p:nvPr/>
        </p:nvSpPr>
        <p:spPr>
          <a:xfrm>
            <a:off x="334963" y="6165850"/>
            <a:ext cx="11522076" cy="0"/>
          </a:xfrm>
          <a:prstGeom prst="line">
            <a:avLst/>
          </a:prstGeom>
          <a:ln w="28575">
            <a:solidFill>
              <a:srgbClr val="063B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ext Box 10"/>
          <p:cNvSpPr txBox="1"/>
          <p:nvPr/>
        </p:nvSpPr>
        <p:spPr>
          <a:xfrm>
            <a:off x="7486332" y="333375"/>
            <a:ext cx="2596199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063B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Institut IGH d.d.</a:t>
            </a:r>
          </a:p>
        </p:txBody>
      </p:sp>
      <p:pic>
        <p:nvPicPr>
          <p:cNvPr id="7" name="Picture 12" descr="Picture 1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223500" y="115887"/>
            <a:ext cx="1544638" cy="51752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 13"/>
          <p:cNvSpPr/>
          <p:nvPr/>
        </p:nvSpPr>
        <p:spPr>
          <a:xfrm>
            <a:off x="431799" y="692150"/>
            <a:ext cx="11523665" cy="0"/>
          </a:xfrm>
          <a:prstGeom prst="line">
            <a:avLst/>
          </a:prstGeom>
          <a:ln w="28575">
            <a:solidFill>
              <a:srgbClr val="063B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1069975" y="484187"/>
            <a:ext cx="10058400" cy="1609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defRPr>
                <a:blipFill rotWithShape="1">
                  <a:blip r:embed="rId36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36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6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756" y="6318902"/>
            <a:ext cx="328127" cy="27174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400" b="1">
                <a:solidFill>
                  <a:srgbClr val="FFFFFF"/>
                </a:solidFill>
                <a:latin typeface="Rockwell Condensed"/>
                <a:ea typeface="Rockwell Condensed"/>
                <a:cs typeface="Rockwell Condensed"/>
                <a:sym typeface="Rockwell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all" spc="0" baseline="0">
          <a:blipFill rotWithShape="1">
            <a:blip r:embed="rId36"/>
            <a:srcRect/>
            <a:tile tx="0" ty="0" sx="100000" sy="100000" flip="none" algn="tl"/>
          </a:blipFill>
          <a:uFillTx/>
          <a:latin typeface="Rockwell Condensed"/>
          <a:ea typeface="Rockwell Condensed"/>
          <a:cs typeface="Rockwell Condensed"/>
          <a:sym typeface="Rockwell Condensed"/>
        </a:defRPr>
      </a:lvl9pPr>
    </p:titleStyle>
    <p:bodyStyle>
      <a:lvl1pPr marL="182562" marR="0" indent="-182562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1pPr>
      <a:lvl2pPr marL="477484" marR="0" indent="-20284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2pPr>
      <a:lvl3pPr marL="775890" marR="0" indent="-228203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3pPr>
      <a:lvl4pPr marL="1050528" marR="0" indent="-228203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4pPr>
      <a:lvl5pPr marL="1325165" marR="0" indent="-228203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5pPr>
      <a:lvl6pPr marL="16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6pPr>
      <a:lvl7pPr marL="1957149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7pPr>
      <a:lvl8pPr marL="22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8pPr>
      <a:lvl9pPr marL="2557149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Rockwell"/>
          <a:ea typeface="Rockwell"/>
          <a:cs typeface="Rockwell"/>
          <a:sym typeface="Rockwel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3"/>
          <p:cNvSpPr txBox="1">
            <a:spLocks noGrp="1"/>
          </p:cNvSpPr>
          <p:nvPr>
            <p:ph type="ctrTitle"/>
          </p:nvPr>
        </p:nvSpPr>
        <p:spPr>
          <a:xfrm>
            <a:off x="1051560" y="1432222"/>
            <a:ext cx="9966960" cy="303581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blipFill rotWithShape="1">
                  <a:blip r:embed="rId2"/>
                  <a:srcRect/>
                  <a:tile tx="0" ty="0" sx="100000" sy="100000" flip="none" algn="tl"/>
                </a:blip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  <a:t>GODIŠNJI IZVJEŠTAJ za 2023.</a:t>
            </a:r>
            <a:b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</a:br>
            <a:b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</a:br>
            <a:b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</a:br>
            <a:r>
              <a:rPr b="1">
                <a:blipFill rotWithShape="1">
                  <a:blip r:embed="rId2"/>
                  <a:srcRect/>
                  <a:tile tx="0" ty="0" sx="100000" sy="100000" flip="none" algn="tl"/>
                </a:blipFill>
                <a:latin typeface="Rockwell Condensed"/>
                <a:ea typeface="Rockwell Condensed"/>
                <a:cs typeface="Rockwell Condensed"/>
                <a:sym typeface="Rockwell Condensed"/>
              </a:rPr>
              <a:t>hKIG</a:t>
            </a:r>
          </a:p>
        </p:txBody>
      </p:sp>
      <p:sp>
        <p:nvSpPr>
          <p:cNvPr id="452" name="Subtitle 1"/>
          <p:cNvSpPr txBox="1">
            <a:spLocks noGrp="1"/>
          </p:cNvSpPr>
          <p:nvPr>
            <p:ph type="subTitle" sz="quarter" idx="1"/>
          </p:nvPr>
        </p:nvSpPr>
        <p:spPr>
          <a:xfrm>
            <a:off x="983432" y="6009888"/>
            <a:ext cx="7891272" cy="853826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4F4B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Zagreb, siječanj 2024.</a:t>
            </a:r>
          </a:p>
        </p:txBody>
      </p:sp>
      <p:pic>
        <p:nvPicPr>
          <p:cNvPr id="45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63500"/>
            <a:ext cx="1638300" cy="10810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4B8713-26E6-FA74-C621-75D1EA0AD7E5}"/>
              </a:ext>
            </a:extLst>
          </p:cNvPr>
          <p:cNvSpPr txBox="1"/>
          <p:nvPr/>
        </p:nvSpPr>
        <p:spPr>
          <a:xfrm>
            <a:off x="10027920" y="406400"/>
            <a:ext cx="12598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rPr>
              <a:t>PRILOG 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Box 15"/>
          <p:cNvSpPr txBox="1"/>
          <p:nvPr/>
        </p:nvSpPr>
        <p:spPr>
          <a:xfrm>
            <a:off x="8112224" y="4293096"/>
            <a:ext cx="2406951" cy="349707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Jutarnji list</a:t>
            </a:r>
          </a:p>
        </p:txBody>
      </p:sp>
      <p:sp>
        <p:nvSpPr>
          <p:cNvPr id="530" name="Straight Connector 13"/>
          <p:cNvSpPr/>
          <p:nvPr/>
        </p:nvSpPr>
        <p:spPr>
          <a:xfrm>
            <a:off x="559293" y="706114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1" name="Rectangle 1"/>
          <p:cNvSpPr/>
          <p:nvPr/>
        </p:nvSpPr>
        <p:spPr>
          <a:xfrm>
            <a:off x="11461849" y="3094945"/>
            <a:ext cx="682824" cy="83811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4" name="Group 6"/>
          <p:cNvGrpSpPr/>
          <p:nvPr/>
        </p:nvGrpSpPr>
        <p:grpSpPr>
          <a:xfrm>
            <a:off x="11516659" y="5492079"/>
            <a:ext cx="457201" cy="457201"/>
            <a:chOff x="0" y="0"/>
            <a:chExt cx="457200" cy="457200"/>
          </a:xfrm>
        </p:grpSpPr>
        <p:sp>
          <p:nvSpPr>
            <p:cNvPr id="532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3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35" name="TextBox 33"/>
          <p:cNvSpPr txBox="1"/>
          <p:nvPr/>
        </p:nvSpPr>
        <p:spPr>
          <a:xfrm>
            <a:off x="548953" y="4838827"/>
            <a:ext cx="2436511" cy="349708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HTV1</a:t>
            </a:r>
          </a:p>
        </p:txBody>
      </p:sp>
      <p:pic>
        <p:nvPicPr>
          <p:cNvPr id="53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88" y="401465"/>
            <a:ext cx="7532652" cy="417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874" y="724197"/>
            <a:ext cx="4348385" cy="3323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2" animBg="1" advAuto="0"/>
      <p:bldP spid="53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traight Connector 13"/>
          <p:cNvSpPr/>
          <p:nvPr/>
        </p:nvSpPr>
        <p:spPr>
          <a:xfrm>
            <a:off x="559293" y="706114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0" name="Rectangle 1"/>
          <p:cNvSpPr/>
          <p:nvPr/>
        </p:nvSpPr>
        <p:spPr>
          <a:xfrm>
            <a:off x="11461849" y="3094945"/>
            <a:ext cx="682824" cy="83811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43" name="Group 6"/>
          <p:cNvGrpSpPr/>
          <p:nvPr/>
        </p:nvGrpSpPr>
        <p:grpSpPr>
          <a:xfrm>
            <a:off x="11516659" y="5492079"/>
            <a:ext cx="457201" cy="457201"/>
            <a:chOff x="0" y="0"/>
            <a:chExt cx="457200" cy="457200"/>
          </a:xfrm>
        </p:grpSpPr>
        <p:sp>
          <p:nvSpPr>
            <p:cNvPr id="541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2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4" name="TextBox 16"/>
          <p:cNvSpPr txBox="1"/>
          <p:nvPr/>
        </p:nvSpPr>
        <p:spPr>
          <a:xfrm>
            <a:off x="10132287" y="5015022"/>
            <a:ext cx="1778164" cy="349708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Večernji.hr</a:t>
            </a:r>
          </a:p>
        </p:txBody>
      </p:sp>
      <p:sp>
        <p:nvSpPr>
          <p:cNvPr id="545" name="TextBox 17"/>
          <p:cNvSpPr txBox="1"/>
          <p:nvPr/>
        </p:nvSpPr>
        <p:spPr>
          <a:xfrm>
            <a:off x="305362" y="5112003"/>
            <a:ext cx="2406950" cy="349708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Novi list</a:t>
            </a:r>
          </a:p>
        </p:txBody>
      </p:sp>
      <p:pic>
        <p:nvPicPr>
          <p:cNvPr id="54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287" y="706114"/>
            <a:ext cx="1384372" cy="3952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95" y="1217955"/>
            <a:ext cx="4560109" cy="3131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871696"/>
            <a:ext cx="5804145" cy="4006921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TextBox 14"/>
          <p:cNvSpPr txBox="1"/>
          <p:nvPr/>
        </p:nvSpPr>
        <p:spPr>
          <a:xfrm>
            <a:off x="5901449" y="4574799"/>
            <a:ext cx="1778164" cy="349708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Glas Slavonije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3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1" animBg="1" advAuto="0"/>
      <p:bldP spid="545" grpId="2" animBg="1" advAuto="0"/>
      <p:bldP spid="549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Box 14"/>
          <p:cNvSpPr txBox="1"/>
          <p:nvPr/>
        </p:nvSpPr>
        <p:spPr>
          <a:xfrm>
            <a:off x="5615887" y="5310940"/>
            <a:ext cx="2165574" cy="349708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Tportal</a:t>
            </a:r>
          </a:p>
        </p:txBody>
      </p:sp>
      <p:sp>
        <p:nvSpPr>
          <p:cNvPr id="552" name="Straight Connector 13"/>
          <p:cNvSpPr/>
          <p:nvPr/>
        </p:nvSpPr>
        <p:spPr>
          <a:xfrm>
            <a:off x="559293" y="706114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3" name="Rectangle 1"/>
          <p:cNvSpPr/>
          <p:nvPr/>
        </p:nvSpPr>
        <p:spPr>
          <a:xfrm>
            <a:off x="11461849" y="3094945"/>
            <a:ext cx="682824" cy="83811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56" name="Group 6"/>
          <p:cNvGrpSpPr/>
          <p:nvPr/>
        </p:nvGrpSpPr>
        <p:grpSpPr>
          <a:xfrm>
            <a:off x="11516659" y="5492079"/>
            <a:ext cx="457201" cy="457201"/>
            <a:chOff x="0" y="0"/>
            <a:chExt cx="457200" cy="457200"/>
          </a:xfrm>
        </p:grpSpPr>
        <p:sp>
          <p:nvSpPr>
            <p:cNvPr id="554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5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7" name="TextBox 32"/>
          <p:cNvSpPr txBox="1"/>
          <p:nvPr/>
        </p:nvSpPr>
        <p:spPr>
          <a:xfrm>
            <a:off x="489576" y="5121162"/>
            <a:ext cx="3007026" cy="349708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Glas Istre</a:t>
            </a:r>
          </a:p>
        </p:txBody>
      </p:sp>
      <p:pic>
        <p:nvPicPr>
          <p:cNvPr id="55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1" y="662009"/>
            <a:ext cx="5893104" cy="4178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47" y="545772"/>
            <a:ext cx="6197920" cy="4775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2" animBg="1" advAuto="0"/>
      <p:bldP spid="55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itle 1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61" cy="3520442"/>
          </a:xfrm>
          <a:prstGeom prst="rect">
            <a:avLst/>
          </a:prstGeom>
        </p:spPr>
        <p:txBody>
          <a:bodyPr/>
          <a:lstStyle/>
          <a:p>
            <a:pPr defTabSz="896111">
              <a:defRPr sz="6468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Ostale komunikacijske aktivnosti </a:t>
            </a:r>
            <a:br/>
            <a:endParaRPr/>
          </a:p>
        </p:txBody>
      </p:sp>
      <p:grpSp>
        <p:nvGrpSpPr>
          <p:cNvPr id="564" name="Group 4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562" name="Oval 5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3" name="Oval 6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traight Connector 13"/>
          <p:cNvSpPr/>
          <p:nvPr/>
        </p:nvSpPr>
        <p:spPr>
          <a:xfrm>
            <a:off x="559293" y="404664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7" name="Rectangle 1"/>
          <p:cNvSpPr/>
          <p:nvPr/>
        </p:nvSpPr>
        <p:spPr>
          <a:xfrm>
            <a:off x="11461849" y="3094945"/>
            <a:ext cx="682824" cy="83811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70" name="Group 6"/>
          <p:cNvGrpSpPr/>
          <p:nvPr/>
        </p:nvGrpSpPr>
        <p:grpSpPr>
          <a:xfrm>
            <a:off x="11516659" y="5492079"/>
            <a:ext cx="457201" cy="457201"/>
            <a:chOff x="0" y="0"/>
            <a:chExt cx="457200" cy="457200"/>
          </a:xfrm>
        </p:grpSpPr>
        <p:sp>
          <p:nvSpPr>
            <p:cNvPr id="568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9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71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559292" y="545691"/>
            <a:ext cx="10153651" cy="10668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Dani HKIG 2023. i nagrada Kolos</a:t>
            </a:r>
          </a:p>
        </p:txBody>
      </p:sp>
      <p:sp>
        <p:nvSpPr>
          <p:cNvPr id="572" name="TextBox 10"/>
          <p:cNvSpPr txBox="1"/>
          <p:nvPr/>
        </p:nvSpPr>
        <p:spPr>
          <a:xfrm>
            <a:off x="569293" y="1484783"/>
            <a:ext cx="10133649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51435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Produkcija i organizacija 17. Dana HKIG 2023.</a:t>
            </a:r>
          </a:p>
          <a:p>
            <a:pPr marL="51435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Pisanje sinopsisa za otvorenje Dana i za Kolos</a:t>
            </a:r>
          </a:p>
          <a:p>
            <a:pPr marL="51435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Dogovaranje dolaska medija i TV kuća na 17. Dane</a:t>
            </a:r>
          </a:p>
          <a:p>
            <a:pPr marL="51435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Dogovaranje medijskog praćenja Dana iz Opatije (Poslovni dnevnik i Večernji list)</a:t>
            </a:r>
          </a:p>
          <a:p>
            <a:pPr marL="51435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Pisanje poziva medijima za 17. Dane</a:t>
            </a:r>
          </a:p>
          <a:p>
            <a:pPr marL="514350" indent="-4572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Priprema priopćenja za medije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618883" y="476672"/>
            <a:ext cx="10153651" cy="106680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0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Ostale aktivnosti</a:t>
            </a:r>
          </a:p>
        </p:txBody>
      </p:sp>
      <p:grpSp>
        <p:nvGrpSpPr>
          <p:cNvPr id="577" name="Group 6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575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6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78" name="TextBox 9"/>
          <p:cNvSpPr txBox="1"/>
          <p:nvPr/>
        </p:nvSpPr>
        <p:spPr>
          <a:xfrm>
            <a:off x="498808" y="1838968"/>
            <a:ext cx="10931810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 Redovito savjetovanje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 Sastanci s vodstvom Komore 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 Priprema mjesečnih izvještaja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 Izrada prezentacija (za konferencije, Upravni odbor, Skupštinu HKIG-a...)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 Priprema različitih web i newsletter tekstova te tekstova za vanjske publikacije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SzPct val="100000"/>
              <a:buChar char="❑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 Pisanje različitih govora</a:t>
            </a:r>
          </a:p>
        </p:txBody>
      </p:sp>
      <p:sp>
        <p:nvSpPr>
          <p:cNvPr id="579" name="Straight Connector 13"/>
          <p:cNvSpPr/>
          <p:nvPr/>
        </p:nvSpPr>
        <p:spPr>
          <a:xfrm>
            <a:off x="623887" y="260350"/>
            <a:ext cx="10152064" cy="0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itle 1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61" cy="3520442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Aktivnosti na društvenim mrežama</a:t>
            </a:r>
          </a:p>
        </p:txBody>
      </p:sp>
      <p:grpSp>
        <p:nvGrpSpPr>
          <p:cNvPr id="584" name="Group 4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582" name="Oval 5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3" name="Oval 6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11CDFA-84DF-42FA-85AF-0A694C0FD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476672"/>
            <a:ext cx="10153650" cy="1066800"/>
          </a:xfrm>
          <a:solidFill>
            <a:srgbClr val="FFFFFF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36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Rezultati Facebook u 2023.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2771" name="Group 6">
            <a:extLst>
              <a:ext uri="{FF2B5EF4-FFF2-40B4-BE49-F238E27FC236}">
                <a16:creationId xmlns:a16="http://schemas.microsoft.com/office/drawing/2014/main" id="{C60EF2DD-F0A8-423E-BA98-3DB71267DD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86204" y="6462738"/>
            <a:ext cx="536317" cy="530173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7AB6EF-11C6-4242-8F18-4C0C785002DD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777" name="Oval 8">
              <a:extLst>
                <a:ext uri="{FF2B5EF4-FFF2-40B4-BE49-F238E27FC236}">
                  <a16:creationId xmlns:a16="http://schemas.microsoft.com/office/drawing/2014/main" id="{EB4C82C5-3311-4317-B13C-80F814C1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20603050405020304" pitchFamily="18" charset="-18"/>
                </a:defRPr>
              </a:lvl9pPr>
            </a:lstStyle>
            <a:p>
              <a:endParaRPr lang="hr-HR" altLang="sr-Latn-R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926519-272F-48B8-9FB7-5033DEFD7474}"/>
              </a:ext>
            </a:extLst>
          </p:cNvPr>
          <p:cNvCxnSpPr/>
          <p:nvPr/>
        </p:nvCxnSpPr>
        <p:spPr>
          <a:xfrm>
            <a:off x="-2256928" y="-134911"/>
            <a:ext cx="1300818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6">
            <a:extLst>
              <a:ext uri="{FF2B5EF4-FFF2-40B4-BE49-F238E27FC236}">
                <a16:creationId xmlns:a16="http://schemas.microsoft.com/office/drawing/2014/main" id="{A5B1460A-1BB0-4678-9F90-73E593BC6753}"/>
              </a:ext>
            </a:extLst>
          </p:cNvPr>
          <p:cNvGrpSpPr>
            <a:grpSpLocks noChangeAspect="1"/>
          </p:cNvGrpSpPr>
          <p:nvPr/>
        </p:nvGrpSpPr>
        <p:grpSpPr>
          <a:xfrm>
            <a:off x="7024820" y="446764"/>
            <a:ext cx="1390870" cy="4340511"/>
            <a:chOff x="8046947" y="877137"/>
            <a:chExt cx="1550694" cy="4323673"/>
          </a:xfrm>
          <a:solidFill>
            <a:schemeClr val="accent2">
              <a:lumMod val="75000"/>
            </a:schemeClr>
          </a:solidFill>
        </p:grpSpPr>
        <p:sp>
          <p:nvSpPr>
            <p:cNvPr id="25" name="Rectangle 124">
              <a:extLst>
                <a:ext uri="{FF2B5EF4-FFF2-40B4-BE49-F238E27FC236}">
                  <a16:creationId xmlns:a16="http://schemas.microsoft.com/office/drawing/2014/main" id="{4F5C9ED0-901B-4593-A715-DCB94B14051B}"/>
                </a:ext>
              </a:extLst>
            </p:cNvPr>
            <p:cNvSpPr/>
            <p:nvPr/>
          </p:nvSpPr>
          <p:spPr>
            <a:xfrm>
              <a:off x="8046947" y="3651921"/>
              <a:ext cx="1550694" cy="1548889"/>
            </a:xfrm>
            <a:prstGeom prst="rect">
              <a:avLst/>
            </a:prstGeom>
            <a:solidFill>
              <a:srgbClr val="046306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125">
              <a:extLst>
                <a:ext uri="{FF2B5EF4-FFF2-40B4-BE49-F238E27FC236}">
                  <a16:creationId xmlns:a16="http://schemas.microsoft.com/office/drawing/2014/main" id="{E484B9AE-94B4-4538-B629-2BB624DF21BE}"/>
                </a:ext>
              </a:extLst>
            </p:cNvPr>
            <p:cNvSpPr/>
            <p:nvPr/>
          </p:nvSpPr>
          <p:spPr>
            <a:xfrm>
              <a:off x="8046947" y="2735110"/>
              <a:ext cx="1550694" cy="1548889"/>
            </a:xfrm>
            <a:prstGeom prst="rect">
              <a:avLst/>
            </a:prstGeom>
            <a:solidFill>
              <a:srgbClr val="046306"/>
            </a:solidFill>
            <a:ln>
              <a:noFill/>
            </a:ln>
            <a:effectLst>
              <a:outerShdw blurRad="50800" dir="90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Rectangle 126">
              <a:extLst>
                <a:ext uri="{FF2B5EF4-FFF2-40B4-BE49-F238E27FC236}">
                  <a16:creationId xmlns:a16="http://schemas.microsoft.com/office/drawing/2014/main" id="{498BE95B-C00D-4149-8799-A89431436EEE}"/>
                </a:ext>
              </a:extLst>
            </p:cNvPr>
            <p:cNvSpPr/>
            <p:nvPr/>
          </p:nvSpPr>
          <p:spPr>
            <a:xfrm>
              <a:off x="8046947" y="1821110"/>
              <a:ext cx="1550694" cy="1548889"/>
            </a:xfrm>
            <a:prstGeom prst="rect">
              <a:avLst/>
            </a:prstGeom>
            <a:solidFill>
              <a:srgbClr val="046306"/>
            </a:solidFill>
            <a:ln>
              <a:noFill/>
            </a:ln>
            <a:effectLst>
              <a:outerShdw blurRad="50800" dir="900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Group 127">
              <a:extLst>
                <a:ext uri="{FF2B5EF4-FFF2-40B4-BE49-F238E27FC236}">
                  <a16:creationId xmlns:a16="http://schemas.microsoft.com/office/drawing/2014/main" id="{F76438B6-94EB-4CA3-B636-AA7BC1BDE485}"/>
                </a:ext>
              </a:extLst>
            </p:cNvPr>
            <p:cNvGrpSpPr/>
            <p:nvPr/>
          </p:nvGrpSpPr>
          <p:grpSpPr>
            <a:xfrm>
              <a:off x="8046947" y="877137"/>
              <a:ext cx="1550694" cy="1575149"/>
              <a:chOff x="2169409" y="3407373"/>
              <a:chExt cx="2084832" cy="2117710"/>
            </a:xfrm>
            <a:grpFill/>
            <a:effectLst>
              <a:outerShdw blurRad="50800" dir="90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angle 128">
                <a:extLst>
                  <a:ext uri="{FF2B5EF4-FFF2-40B4-BE49-F238E27FC236}">
                    <a16:creationId xmlns:a16="http://schemas.microsoft.com/office/drawing/2014/main" id="{5F1DB6B6-40BA-4666-ABCE-448EDC007BDD}"/>
                  </a:ext>
                </a:extLst>
              </p:cNvPr>
              <p:cNvSpPr/>
              <p:nvPr/>
            </p:nvSpPr>
            <p:spPr>
              <a:xfrm>
                <a:off x="2169409" y="3442678"/>
                <a:ext cx="2084832" cy="2082405"/>
              </a:xfrm>
              <a:prstGeom prst="rect">
                <a:avLst/>
              </a:prstGeom>
              <a:solidFill>
                <a:srgbClr val="046306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952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129">
                <a:extLst>
                  <a:ext uri="{FF2B5EF4-FFF2-40B4-BE49-F238E27FC236}">
                    <a16:creationId xmlns:a16="http://schemas.microsoft.com/office/drawing/2014/main" id="{667250C9-5916-4DEC-BE15-DF0DA86F0936}"/>
                  </a:ext>
                </a:extLst>
              </p:cNvPr>
              <p:cNvGrpSpPr/>
              <p:nvPr/>
            </p:nvGrpSpPr>
            <p:grpSpPr>
              <a:xfrm>
                <a:off x="2374302" y="3407373"/>
                <a:ext cx="1675047" cy="1670008"/>
                <a:chOff x="6017575" y="2826810"/>
                <a:chExt cx="1675047" cy="1670008"/>
              </a:xfrm>
              <a:grpFill/>
              <a:effectLst>
                <a:outerShdw blurRad="88900" dist="190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</p:grpSpPr>
            <p:sp>
              <p:nvSpPr>
                <p:cNvPr id="31" name="Oval 130">
                  <a:extLst>
                    <a:ext uri="{FF2B5EF4-FFF2-40B4-BE49-F238E27FC236}">
                      <a16:creationId xmlns:a16="http://schemas.microsoft.com/office/drawing/2014/main" id="{52F35032-E09C-46AB-8257-F691B9A0EDEE}"/>
                    </a:ext>
                  </a:extLst>
                </p:cNvPr>
                <p:cNvSpPr/>
                <p:nvPr/>
              </p:nvSpPr>
              <p:spPr>
                <a:xfrm>
                  <a:off x="6017575" y="3875160"/>
                  <a:ext cx="621658" cy="621658"/>
                </a:xfrm>
                <a:prstGeom prst="ellipse">
                  <a:avLst/>
                </a:prstGeom>
                <a:solidFill>
                  <a:srgbClr val="046306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131">
                  <a:extLst>
                    <a:ext uri="{FF2B5EF4-FFF2-40B4-BE49-F238E27FC236}">
                      <a16:creationId xmlns:a16="http://schemas.microsoft.com/office/drawing/2014/main" id="{2B559F2A-9C8C-44E0-9902-8C713948BD1A}"/>
                    </a:ext>
                  </a:extLst>
                </p:cNvPr>
                <p:cNvSpPr/>
                <p:nvPr/>
              </p:nvSpPr>
              <p:spPr>
                <a:xfrm>
                  <a:off x="7070964" y="3875160"/>
                  <a:ext cx="621658" cy="621658"/>
                </a:xfrm>
                <a:prstGeom prst="ellipse">
                  <a:avLst/>
                </a:prstGeom>
                <a:solidFill>
                  <a:srgbClr val="046306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132">
                  <a:extLst>
                    <a:ext uri="{FF2B5EF4-FFF2-40B4-BE49-F238E27FC236}">
                      <a16:creationId xmlns:a16="http://schemas.microsoft.com/office/drawing/2014/main" id="{21E3DDFE-2896-4383-8206-C543DF427207}"/>
                    </a:ext>
                  </a:extLst>
                </p:cNvPr>
                <p:cNvSpPr/>
                <p:nvPr/>
              </p:nvSpPr>
              <p:spPr>
                <a:xfrm>
                  <a:off x="6017575" y="2826810"/>
                  <a:ext cx="621658" cy="621658"/>
                </a:xfrm>
                <a:prstGeom prst="ellipse">
                  <a:avLst/>
                </a:prstGeom>
                <a:solidFill>
                  <a:srgbClr val="046306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133">
                  <a:extLst>
                    <a:ext uri="{FF2B5EF4-FFF2-40B4-BE49-F238E27FC236}">
                      <a16:creationId xmlns:a16="http://schemas.microsoft.com/office/drawing/2014/main" id="{16651380-49D9-4287-8D26-A27DD1DE3132}"/>
                    </a:ext>
                  </a:extLst>
                </p:cNvPr>
                <p:cNvSpPr/>
                <p:nvPr/>
              </p:nvSpPr>
              <p:spPr>
                <a:xfrm>
                  <a:off x="7070964" y="2826810"/>
                  <a:ext cx="621658" cy="621658"/>
                </a:xfrm>
                <a:prstGeom prst="ellipse">
                  <a:avLst/>
                </a:prstGeom>
                <a:solidFill>
                  <a:srgbClr val="046306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5" name="Group 15">
            <a:extLst>
              <a:ext uri="{FF2B5EF4-FFF2-40B4-BE49-F238E27FC236}">
                <a16:creationId xmlns:a16="http://schemas.microsoft.com/office/drawing/2014/main" id="{26A3AFB9-DA30-4F61-AB6E-67658CD70976}"/>
              </a:ext>
            </a:extLst>
          </p:cNvPr>
          <p:cNvGrpSpPr>
            <a:grpSpLocks noChangeAspect="1"/>
          </p:cNvGrpSpPr>
          <p:nvPr/>
        </p:nvGrpSpPr>
        <p:grpSpPr>
          <a:xfrm>
            <a:off x="5381926" y="1830372"/>
            <a:ext cx="1390870" cy="3284083"/>
            <a:chOff x="6286734" y="2116494"/>
            <a:chExt cx="1550694" cy="3272592"/>
          </a:xfrm>
          <a:solidFill>
            <a:schemeClr val="accent1">
              <a:lumMod val="75000"/>
            </a:schemeClr>
          </a:solidFill>
        </p:grpSpPr>
        <p:sp>
          <p:nvSpPr>
            <p:cNvPr id="36" name="Rectangle 134">
              <a:extLst>
                <a:ext uri="{FF2B5EF4-FFF2-40B4-BE49-F238E27FC236}">
                  <a16:creationId xmlns:a16="http://schemas.microsoft.com/office/drawing/2014/main" id="{58EF054C-43CC-4ACE-8469-49E3CB6842E3}"/>
                </a:ext>
              </a:extLst>
            </p:cNvPr>
            <p:cNvSpPr/>
            <p:nvPr/>
          </p:nvSpPr>
          <p:spPr>
            <a:xfrm>
              <a:off x="6286734" y="3840197"/>
              <a:ext cx="1550694" cy="1548889"/>
            </a:xfrm>
            <a:prstGeom prst="rect">
              <a:avLst/>
            </a:prstGeom>
            <a:solidFill>
              <a:srgbClr val="1B842C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135">
              <a:extLst>
                <a:ext uri="{FF2B5EF4-FFF2-40B4-BE49-F238E27FC236}">
                  <a16:creationId xmlns:a16="http://schemas.microsoft.com/office/drawing/2014/main" id="{B5351A3A-61A6-4B2E-A58A-9E9AB5AA8139}"/>
                </a:ext>
              </a:extLst>
            </p:cNvPr>
            <p:cNvSpPr/>
            <p:nvPr/>
          </p:nvSpPr>
          <p:spPr>
            <a:xfrm>
              <a:off x="6286734" y="3046866"/>
              <a:ext cx="1550694" cy="1548889"/>
            </a:xfrm>
            <a:prstGeom prst="rect">
              <a:avLst/>
            </a:prstGeom>
            <a:solidFill>
              <a:srgbClr val="1B842C"/>
            </a:solidFill>
            <a:ln>
              <a:noFill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8" name="Group 137">
              <a:extLst>
                <a:ext uri="{FF2B5EF4-FFF2-40B4-BE49-F238E27FC236}">
                  <a16:creationId xmlns:a16="http://schemas.microsoft.com/office/drawing/2014/main" id="{8511DE60-01AE-48CF-AC8D-2560DC83FEB3}"/>
                </a:ext>
              </a:extLst>
            </p:cNvPr>
            <p:cNvGrpSpPr/>
            <p:nvPr/>
          </p:nvGrpSpPr>
          <p:grpSpPr>
            <a:xfrm>
              <a:off x="6286734" y="2116494"/>
              <a:ext cx="1550694" cy="1679210"/>
              <a:chOff x="2169409" y="3407373"/>
              <a:chExt cx="2084832" cy="2257614"/>
            </a:xfrm>
            <a:grpFill/>
            <a:effectLst>
              <a:outerShdw blurRad="50800" dir="90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Rectangle 138">
                <a:extLst>
                  <a:ext uri="{FF2B5EF4-FFF2-40B4-BE49-F238E27FC236}">
                    <a16:creationId xmlns:a16="http://schemas.microsoft.com/office/drawing/2014/main" id="{0960D36F-0E84-48B9-A7F0-A773FE62FA88}"/>
                  </a:ext>
                </a:extLst>
              </p:cNvPr>
              <p:cNvSpPr/>
              <p:nvPr/>
            </p:nvSpPr>
            <p:spPr>
              <a:xfrm>
                <a:off x="2169409" y="3582581"/>
                <a:ext cx="2084832" cy="2082406"/>
              </a:xfrm>
              <a:prstGeom prst="rect">
                <a:avLst/>
              </a:prstGeom>
              <a:solidFill>
                <a:srgbClr val="1B842C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952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139">
                <a:extLst>
                  <a:ext uri="{FF2B5EF4-FFF2-40B4-BE49-F238E27FC236}">
                    <a16:creationId xmlns:a16="http://schemas.microsoft.com/office/drawing/2014/main" id="{8527F9F5-90B1-4FCB-B2D9-067808C6B217}"/>
                  </a:ext>
                </a:extLst>
              </p:cNvPr>
              <p:cNvGrpSpPr/>
              <p:nvPr/>
            </p:nvGrpSpPr>
            <p:grpSpPr>
              <a:xfrm>
                <a:off x="2374302" y="3407373"/>
                <a:ext cx="1675047" cy="1670008"/>
                <a:chOff x="6017575" y="2826810"/>
                <a:chExt cx="1675047" cy="1670008"/>
              </a:xfrm>
              <a:grpFill/>
              <a:effectLst>
                <a:outerShdw blurRad="88900" dist="190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</p:grpSpPr>
            <p:sp>
              <p:nvSpPr>
                <p:cNvPr id="41" name="Oval 140">
                  <a:extLst>
                    <a:ext uri="{FF2B5EF4-FFF2-40B4-BE49-F238E27FC236}">
                      <a16:creationId xmlns:a16="http://schemas.microsoft.com/office/drawing/2014/main" id="{15E7E68B-2B54-4F88-9750-9C8CA2F690DC}"/>
                    </a:ext>
                  </a:extLst>
                </p:cNvPr>
                <p:cNvSpPr/>
                <p:nvPr/>
              </p:nvSpPr>
              <p:spPr>
                <a:xfrm>
                  <a:off x="6017575" y="3875160"/>
                  <a:ext cx="621658" cy="621658"/>
                </a:xfrm>
                <a:prstGeom prst="ellipse">
                  <a:avLst/>
                </a:prstGeom>
                <a:solidFill>
                  <a:srgbClr val="1B842C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141">
                  <a:extLst>
                    <a:ext uri="{FF2B5EF4-FFF2-40B4-BE49-F238E27FC236}">
                      <a16:creationId xmlns:a16="http://schemas.microsoft.com/office/drawing/2014/main" id="{B1A32BA0-1327-433D-A7FC-63AFCA799772}"/>
                    </a:ext>
                  </a:extLst>
                </p:cNvPr>
                <p:cNvSpPr/>
                <p:nvPr/>
              </p:nvSpPr>
              <p:spPr>
                <a:xfrm>
                  <a:off x="7070964" y="3875160"/>
                  <a:ext cx="621658" cy="621658"/>
                </a:xfrm>
                <a:prstGeom prst="ellipse">
                  <a:avLst/>
                </a:prstGeom>
                <a:solidFill>
                  <a:srgbClr val="1B842C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142">
                  <a:extLst>
                    <a:ext uri="{FF2B5EF4-FFF2-40B4-BE49-F238E27FC236}">
                      <a16:creationId xmlns:a16="http://schemas.microsoft.com/office/drawing/2014/main" id="{4496F5A9-81C0-4396-A7AC-AF7CF4D4DF5F}"/>
                    </a:ext>
                  </a:extLst>
                </p:cNvPr>
                <p:cNvSpPr/>
                <p:nvPr/>
              </p:nvSpPr>
              <p:spPr>
                <a:xfrm>
                  <a:off x="6017575" y="2826810"/>
                  <a:ext cx="621658" cy="621658"/>
                </a:xfrm>
                <a:prstGeom prst="ellipse">
                  <a:avLst/>
                </a:prstGeom>
                <a:solidFill>
                  <a:srgbClr val="1B842C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143">
                  <a:extLst>
                    <a:ext uri="{FF2B5EF4-FFF2-40B4-BE49-F238E27FC236}">
                      <a16:creationId xmlns:a16="http://schemas.microsoft.com/office/drawing/2014/main" id="{EAAD6D8F-390A-465A-803A-EB17E9AF6AC5}"/>
                    </a:ext>
                  </a:extLst>
                </p:cNvPr>
                <p:cNvSpPr/>
                <p:nvPr/>
              </p:nvSpPr>
              <p:spPr>
                <a:xfrm>
                  <a:off x="7070964" y="2826810"/>
                  <a:ext cx="621658" cy="621658"/>
                </a:xfrm>
                <a:prstGeom prst="ellipse">
                  <a:avLst/>
                </a:prstGeom>
                <a:solidFill>
                  <a:srgbClr val="1B842C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5" name="Group 14">
            <a:extLst>
              <a:ext uri="{FF2B5EF4-FFF2-40B4-BE49-F238E27FC236}">
                <a16:creationId xmlns:a16="http://schemas.microsoft.com/office/drawing/2014/main" id="{A57C0436-2878-40F9-A5FC-4837C19E6003}"/>
              </a:ext>
            </a:extLst>
          </p:cNvPr>
          <p:cNvGrpSpPr>
            <a:grpSpLocks noChangeAspect="1"/>
          </p:cNvGrpSpPr>
          <p:nvPr/>
        </p:nvGrpSpPr>
        <p:grpSpPr>
          <a:xfrm>
            <a:off x="3809935" y="3119099"/>
            <a:ext cx="1390870" cy="2210570"/>
            <a:chOff x="4526521" y="3295821"/>
            <a:chExt cx="1550694" cy="248633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6" name="Rectangle 136">
              <a:extLst>
                <a:ext uri="{FF2B5EF4-FFF2-40B4-BE49-F238E27FC236}">
                  <a16:creationId xmlns:a16="http://schemas.microsoft.com/office/drawing/2014/main" id="{D24695B4-0476-4433-9D77-1635EF62F2EE}"/>
                </a:ext>
              </a:extLst>
            </p:cNvPr>
            <p:cNvSpPr/>
            <p:nvPr/>
          </p:nvSpPr>
          <p:spPr>
            <a:xfrm>
              <a:off x="4526521" y="4233271"/>
              <a:ext cx="1550694" cy="1548889"/>
            </a:xfrm>
            <a:prstGeom prst="rect">
              <a:avLst/>
            </a:prstGeom>
            <a:solidFill>
              <a:srgbClr val="3AAB58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7" name="Group 144">
              <a:extLst>
                <a:ext uri="{FF2B5EF4-FFF2-40B4-BE49-F238E27FC236}">
                  <a16:creationId xmlns:a16="http://schemas.microsoft.com/office/drawing/2014/main" id="{715DF599-4EAC-4478-ADA2-79EFC2D6C3EC}"/>
                </a:ext>
              </a:extLst>
            </p:cNvPr>
            <p:cNvGrpSpPr/>
            <p:nvPr/>
          </p:nvGrpSpPr>
          <p:grpSpPr>
            <a:xfrm>
              <a:off x="4526521" y="3295821"/>
              <a:ext cx="1550694" cy="1575149"/>
              <a:chOff x="2169409" y="3407373"/>
              <a:chExt cx="2084832" cy="2117710"/>
            </a:xfrm>
            <a:grpFill/>
            <a:effectLst>
              <a:outerShdw blurRad="50800" dir="90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Rectangle 145">
                <a:extLst>
                  <a:ext uri="{FF2B5EF4-FFF2-40B4-BE49-F238E27FC236}">
                    <a16:creationId xmlns:a16="http://schemas.microsoft.com/office/drawing/2014/main" id="{818AA0A9-E286-491A-8315-336BF5E3B6E8}"/>
                  </a:ext>
                </a:extLst>
              </p:cNvPr>
              <p:cNvSpPr/>
              <p:nvPr/>
            </p:nvSpPr>
            <p:spPr>
              <a:xfrm>
                <a:off x="2169409" y="3442678"/>
                <a:ext cx="2084832" cy="2082405"/>
              </a:xfrm>
              <a:prstGeom prst="rect">
                <a:avLst/>
              </a:prstGeom>
              <a:solidFill>
                <a:srgbClr val="3AAB58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952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146">
                <a:extLst>
                  <a:ext uri="{FF2B5EF4-FFF2-40B4-BE49-F238E27FC236}">
                    <a16:creationId xmlns:a16="http://schemas.microsoft.com/office/drawing/2014/main" id="{7922D0C8-90BD-45B4-9BD9-5148521F075A}"/>
                  </a:ext>
                </a:extLst>
              </p:cNvPr>
              <p:cNvGrpSpPr/>
              <p:nvPr/>
            </p:nvGrpSpPr>
            <p:grpSpPr>
              <a:xfrm>
                <a:off x="2374302" y="3407373"/>
                <a:ext cx="1675047" cy="1670008"/>
                <a:chOff x="6017575" y="2826810"/>
                <a:chExt cx="1675047" cy="1670008"/>
              </a:xfrm>
              <a:grpFill/>
              <a:effectLst>
                <a:outerShdw blurRad="88900" dist="190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</p:grpSpPr>
            <p:sp>
              <p:nvSpPr>
                <p:cNvPr id="50" name="Oval 147">
                  <a:extLst>
                    <a:ext uri="{FF2B5EF4-FFF2-40B4-BE49-F238E27FC236}">
                      <a16:creationId xmlns:a16="http://schemas.microsoft.com/office/drawing/2014/main" id="{431FEA59-4588-4C8F-90FF-4D17CA0DA7EF}"/>
                    </a:ext>
                  </a:extLst>
                </p:cNvPr>
                <p:cNvSpPr/>
                <p:nvPr/>
              </p:nvSpPr>
              <p:spPr>
                <a:xfrm>
                  <a:off x="6017575" y="3875160"/>
                  <a:ext cx="621658" cy="621658"/>
                </a:xfrm>
                <a:prstGeom prst="ellipse">
                  <a:avLst/>
                </a:prstGeom>
                <a:solidFill>
                  <a:srgbClr val="3AAB58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148">
                  <a:extLst>
                    <a:ext uri="{FF2B5EF4-FFF2-40B4-BE49-F238E27FC236}">
                      <a16:creationId xmlns:a16="http://schemas.microsoft.com/office/drawing/2014/main" id="{F49EDD7B-6D45-4B91-B375-947D0479A1E0}"/>
                    </a:ext>
                  </a:extLst>
                </p:cNvPr>
                <p:cNvSpPr/>
                <p:nvPr/>
              </p:nvSpPr>
              <p:spPr>
                <a:xfrm>
                  <a:off x="7070964" y="3875160"/>
                  <a:ext cx="621658" cy="621658"/>
                </a:xfrm>
                <a:prstGeom prst="ellipse">
                  <a:avLst/>
                </a:prstGeom>
                <a:solidFill>
                  <a:srgbClr val="3AAB58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149">
                  <a:extLst>
                    <a:ext uri="{FF2B5EF4-FFF2-40B4-BE49-F238E27FC236}">
                      <a16:creationId xmlns:a16="http://schemas.microsoft.com/office/drawing/2014/main" id="{5C7715BB-ABC8-4B3F-A004-940F5C6585EE}"/>
                    </a:ext>
                  </a:extLst>
                </p:cNvPr>
                <p:cNvSpPr/>
                <p:nvPr/>
              </p:nvSpPr>
              <p:spPr>
                <a:xfrm>
                  <a:off x="6017575" y="2826810"/>
                  <a:ext cx="621658" cy="621658"/>
                </a:xfrm>
                <a:prstGeom prst="ellipse">
                  <a:avLst/>
                </a:prstGeom>
                <a:solidFill>
                  <a:srgbClr val="3AAB58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150">
                  <a:extLst>
                    <a:ext uri="{FF2B5EF4-FFF2-40B4-BE49-F238E27FC236}">
                      <a16:creationId xmlns:a16="http://schemas.microsoft.com/office/drawing/2014/main" id="{3A5C202A-044A-473D-989D-187A3BE75E65}"/>
                    </a:ext>
                  </a:extLst>
                </p:cNvPr>
                <p:cNvSpPr/>
                <p:nvPr/>
              </p:nvSpPr>
              <p:spPr>
                <a:xfrm>
                  <a:off x="7070964" y="2826810"/>
                  <a:ext cx="621658" cy="621658"/>
                </a:xfrm>
                <a:prstGeom prst="ellipse">
                  <a:avLst/>
                </a:prstGeom>
                <a:solidFill>
                  <a:srgbClr val="3AAB58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9" name="Group 14">
            <a:extLst>
              <a:ext uri="{FF2B5EF4-FFF2-40B4-BE49-F238E27FC236}">
                <a16:creationId xmlns:a16="http://schemas.microsoft.com/office/drawing/2014/main" id="{048FFC61-346A-457C-9A56-CA6BCEBD6B71}"/>
              </a:ext>
            </a:extLst>
          </p:cNvPr>
          <p:cNvGrpSpPr>
            <a:grpSpLocks noChangeAspect="1"/>
          </p:cNvGrpSpPr>
          <p:nvPr/>
        </p:nvGrpSpPr>
        <p:grpSpPr>
          <a:xfrm>
            <a:off x="2189865" y="3423518"/>
            <a:ext cx="1390870" cy="2259999"/>
            <a:chOff x="4526521" y="3295821"/>
            <a:chExt cx="1550694" cy="24863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" name="Rectangle 136">
              <a:extLst>
                <a:ext uri="{FF2B5EF4-FFF2-40B4-BE49-F238E27FC236}">
                  <a16:creationId xmlns:a16="http://schemas.microsoft.com/office/drawing/2014/main" id="{87CD8E53-A1BA-4CE9-B342-8814A93A57C1}"/>
                </a:ext>
              </a:extLst>
            </p:cNvPr>
            <p:cNvSpPr/>
            <p:nvPr/>
          </p:nvSpPr>
          <p:spPr>
            <a:xfrm>
              <a:off x="4526521" y="4233271"/>
              <a:ext cx="1550694" cy="1548889"/>
            </a:xfrm>
            <a:prstGeom prst="rect">
              <a:avLst/>
            </a:prstGeom>
            <a:solidFill>
              <a:srgbClr val="4FC879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952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1" name="Group 144">
              <a:extLst>
                <a:ext uri="{FF2B5EF4-FFF2-40B4-BE49-F238E27FC236}">
                  <a16:creationId xmlns:a16="http://schemas.microsoft.com/office/drawing/2014/main" id="{3E2FAD51-A57D-45E5-883E-7015CAE8EA66}"/>
                </a:ext>
              </a:extLst>
            </p:cNvPr>
            <p:cNvGrpSpPr/>
            <p:nvPr/>
          </p:nvGrpSpPr>
          <p:grpSpPr>
            <a:xfrm>
              <a:off x="4526521" y="3295821"/>
              <a:ext cx="1550694" cy="1575149"/>
              <a:chOff x="2169409" y="3407373"/>
              <a:chExt cx="2084832" cy="2117710"/>
            </a:xfrm>
            <a:grpFill/>
            <a:effectLst>
              <a:outerShdw blurRad="50800" dir="90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Rectangle 145">
                <a:extLst>
                  <a:ext uri="{FF2B5EF4-FFF2-40B4-BE49-F238E27FC236}">
                    <a16:creationId xmlns:a16="http://schemas.microsoft.com/office/drawing/2014/main" id="{5C8FCD5C-72B2-4700-9DC8-275866994530}"/>
                  </a:ext>
                </a:extLst>
              </p:cNvPr>
              <p:cNvSpPr/>
              <p:nvPr/>
            </p:nvSpPr>
            <p:spPr>
              <a:xfrm>
                <a:off x="2169409" y="3442678"/>
                <a:ext cx="2084832" cy="2082405"/>
              </a:xfrm>
              <a:prstGeom prst="rect">
                <a:avLst/>
              </a:prstGeom>
              <a:solidFill>
                <a:srgbClr val="4FC879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952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146">
                <a:extLst>
                  <a:ext uri="{FF2B5EF4-FFF2-40B4-BE49-F238E27FC236}">
                    <a16:creationId xmlns:a16="http://schemas.microsoft.com/office/drawing/2014/main" id="{6C8C8AE9-F95D-4F5A-8BEC-53097F5BEA7C}"/>
                  </a:ext>
                </a:extLst>
              </p:cNvPr>
              <p:cNvGrpSpPr/>
              <p:nvPr/>
            </p:nvGrpSpPr>
            <p:grpSpPr>
              <a:xfrm>
                <a:off x="2374302" y="3407373"/>
                <a:ext cx="1675047" cy="1670008"/>
                <a:chOff x="6017575" y="2826810"/>
                <a:chExt cx="1675047" cy="1670008"/>
              </a:xfrm>
              <a:grpFill/>
              <a:effectLst>
                <a:outerShdw blurRad="88900" dist="190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1Top"/>
                <a:lightRig rig="threePt" dir="t"/>
              </a:scene3d>
            </p:grpSpPr>
            <p:sp>
              <p:nvSpPr>
                <p:cNvPr id="74" name="Oval 147">
                  <a:extLst>
                    <a:ext uri="{FF2B5EF4-FFF2-40B4-BE49-F238E27FC236}">
                      <a16:creationId xmlns:a16="http://schemas.microsoft.com/office/drawing/2014/main" id="{330069CC-903B-47B5-A77B-14E5BB972796}"/>
                    </a:ext>
                  </a:extLst>
                </p:cNvPr>
                <p:cNvSpPr/>
                <p:nvPr/>
              </p:nvSpPr>
              <p:spPr>
                <a:xfrm>
                  <a:off x="6017575" y="3875160"/>
                  <a:ext cx="621658" cy="621658"/>
                </a:xfrm>
                <a:prstGeom prst="ellipse">
                  <a:avLst/>
                </a:prstGeom>
                <a:solidFill>
                  <a:srgbClr val="4FC879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148">
                  <a:extLst>
                    <a:ext uri="{FF2B5EF4-FFF2-40B4-BE49-F238E27FC236}">
                      <a16:creationId xmlns:a16="http://schemas.microsoft.com/office/drawing/2014/main" id="{89FE841A-60AD-459A-878D-0B1E3EDCD381}"/>
                    </a:ext>
                  </a:extLst>
                </p:cNvPr>
                <p:cNvSpPr/>
                <p:nvPr/>
              </p:nvSpPr>
              <p:spPr>
                <a:xfrm>
                  <a:off x="7070964" y="3875160"/>
                  <a:ext cx="621658" cy="621658"/>
                </a:xfrm>
                <a:prstGeom prst="ellipse">
                  <a:avLst/>
                </a:prstGeom>
                <a:solidFill>
                  <a:srgbClr val="4FC879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149">
                  <a:extLst>
                    <a:ext uri="{FF2B5EF4-FFF2-40B4-BE49-F238E27FC236}">
                      <a16:creationId xmlns:a16="http://schemas.microsoft.com/office/drawing/2014/main" id="{B839EC4B-EE77-4AE1-AA75-E8205D8FF170}"/>
                    </a:ext>
                  </a:extLst>
                </p:cNvPr>
                <p:cNvSpPr/>
                <p:nvPr/>
              </p:nvSpPr>
              <p:spPr>
                <a:xfrm>
                  <a:off x="6017575" y="2826810"/>
                  <a:ext cx="621658" cy="621658"/>
                </a:xfrm>
                <a:prstGeom prst="ellipse">
                  <a:avLst/>
                </a:prstGeom>
                <a:solidFill>
                  <a:srgbClr val="4FC879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150">
                  <a:extLst>
                    <a:ext uri="{FF2B5EF4-FFF2-40B4-BE49-F238E27FC236}">
                      <a16:creationId xmlns:a16="http://schemas.microsoft.com/office/drawing/2014/main" id="{7B51E104-2ECB-407D-99A6-A8BDC426619D}"/>
                    </a:ext>
                  </a:extLst>
                </p:cNvPr>
                <p:cNvSpPr/>
                <p:nvPr/>
              </p:nvSpPr>
              <p:spPr>
                <a:xfrm>
                  <a:off x="7070964" y="2826810"/>
                  <a:ext cx="621658" cy="621658"/>
                </a:xfrm>
                <a:prstGeom prst="ellipse">
                  <a:avLst/>
                </a:prstGeom>
                <a:solidFill>
                  <a:srgbClr val="4FC879"/>
                </a:solidFill>
                <a:ln>
                  <a:noFill/>
                </a:ln>
                <a:sp3d extrusionH="133350">
                  <a:bevelT w="571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2768" name="TekstniOkvir 32767">
            <a:extLst>
              <a:ext uri="{FF2B5EF4-FFF2-40B4-BE49-F238E27FC236}">
                <a16:creationId xmlns:a16="http://schemas.microsoft.com/office/drawing/2014/main" id="{4770BE7D-314F-45AF-8833-C51B8DCDAFF4}"/>
              </a:ext>
            </a:extLst>
          </p:cNvPr>
          <p:cNvSpPr txBox="1"/>
          <p:nvPr/>
        </p:nvSpPr>
        <p:spPr>
          <a:xfrm>
            <a:off x="4139259" y="4309270"/>
            <a:ext cx="1390870" cy="984885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r-HR" sz="3000" b="1" dirty="0">
                <a:solidFill>
                  <a:schemeClr val="bg1"/>
                </a:solidFill>
              </a:rPr>
              <a:t>130</a:t>
            </a:r>
          </a:p>
          <a:p>
            <a:r>
              <a:rPr lang="hr-HR" sz="2800" b="1" dirty="0">
                <a:solidFill>
                  <a:schemeClr val="bg1"/>
                </a:solidFill>
              </a:rPr>
              <a:t> </a:t>
            </a:r>
            <a:r>
              <a:rPr lang="hr-HR" sz="2000" b="1" dirty="0">
                <a:solidFill>
                  <a:schemeClr val="bg1"/>
                </a:solidFill>
              </a:rPr>
              <a:t>postova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0" name="TekstniOkvir 79">
            <a:extLst>
              <a:ext uri="{FF2B5EF4-FFF2-40B4-BE49-F238E27FC236}">
                <a16:creationId xmlns:a16="http://schemas.microsoft.com/office/drawing/2014/main" id="{7284520F-01CF-4FB9-9460-42B4304330F1}"/>
              </a:ext>
            </a:extLst>
          </p:cNvPr>
          <p:cNvSpPr txBox="1"/>
          <p:nvPr/>
        </p:nvSpPr>
        <p:spPr>
          <a:xfrm>
            <a:off x="2551885" y="4657702"/>
            <a:ext cx="1390870" cy="1015663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8.500 </a:t>
            </a:r>
            <a:br>
              <a:rPr lang="hr-HR" sz="2800" b="1" dirty="0">
                <a:solidFill>
                  <a:schemeClr val="bg1"/>
                </a:solidFill>
              </a:rPr>
            </a:br>
            <a:endParaRPr lang="hr-HR" b="1" dirty="0">
              <a:solidFill>
                <a:schemeClr val="bg1"/>
              </a:solidFill>
            </a:endParaRPr>
          </a:p>
          <a:p>
            <a:r>
              <a:rPr lang="hr-HR" sz="1400" b="1" dirty="0">
                <a:solidFill>
                  <a:schemeClr val="bg1"/>
                </a:solidFill>
              </a:rPr>
              <a:t>interakcija</a:t>
            </a:r>
          </a:p>
        </p:txBody>
      </p:sp>
      <p:sp>
        <p:nvSpPr>
          <p:cNvPr id="81" name="TekstniOkvir 80">
            <a:extLst>
              <a:ext uri="{FF2B5EF4-FFF2-40B4-BE49-F238E27FC236}">
                <a16:creationId xmlns:a16="http://schemas.microsoft.com/office/drawing/2014/main" id="{13BE3F09-4F3C-412B-A195-98DF4197EA4E}"/>
              </a:ext>
            </a:extLst>
          </p:cNvPr>
          <p:cNvSpPr txBox="1"/>
          <p:nvPr/>
        </p:nvSpPr>
        <p:spPr>
          <a:xfrm>
            <a:off x="5699919" y="3607970"/>
            <a:ext cx="1651022" cy="800219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 </a:t>
            </a:r>
            <a:r>
              <a:rPr lang="hr-HR" sz="2800" b="1">
                <a:solidFill>
                  <a:schemeClr val="bg1"/>
                </a:solidFill>
              </a:rPr>
              <a:t>60.000 </a:t>
            </a:r>
            <a:r>
              <a:rPr lang="hr-HR" b="1">
                <a:solidFill>
                  <a:schemeClr val="bg1"/>
                </a:solidFill>
              </a:rPr>
              <a:t>doseg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2" name="TekstniOkvir 81">
            <a:extLst>
              <a:ext uri="{FF2B5EF4-FFF2-40B4-BE49-F238E27FC236}">
                <a16:creationId xmlns:a16="http://schemas.microsoft.com/office/drawing/2014/main" id="{025DBE73-509C-4340-9ACB-A15EF831F3AB}"/>
              </a:ext>
            </a:extLst>
          </p:cNvPr>
          <p:cNvSpPr txBox="1"/>
          <p:nvPr/>
        </p:nvSpPr>
        <p:spPr>
          <a:xfrm>
            <a:off x="7327283" y="1809305"/>
            <a:ext cx="1651022" cy="1600438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</a:rPr>
              <a:t> 5.300</a:t>
            </a:r>
          </a:p>
          <a:p>
            <a:r>
              <a:rPr lang="hr-HR" sz="2800" b="1" dirty="0">
                <a:solidFill>
                  <a:schemeClr val="bg1"/>
                </a:solidFill>
              </a:rPr>
              <a:t> </a:t>
            </a:r>
            <a:r>
              <a:rPr lang="hr-HR" b="1" dirty="0">
                <a:solidFill>
                  <a:schemeClr val="bg1"/>
                </a:solidFill>
              </a:rPr>
              <a:t> 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sz="1700" b="1" dirty="0">
                <a:solidFill>
                  <a:schemeClr val="bg1"/>
                </a:solidFill>
              </a:rPr>
              <a:t>   </a:t>
            </a:r>
            <a:r>
              <a:rPr lang="hr-HR" sz="2400" b="1" dirty="0">
                <a:solidFill>
                  <a:schemeClr val="bg1"/>
                </a:solidFill>
              </a:rPr>
              <a:t>fanova</a:t>
            </a:r>
            <a:endParaRPr lang="hr-HR" b="1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572A8D-72B5-4269-BC57-DA03D2D6D56A}"/>
              </a:ext>
            </a:extLst>
          </p:cNvPr>
          <p:cNvCxnSpPr/>
          <p:nvPr/>
        </p:nvCxnSpPr>
        <p:spPr>
          <a:xfrm>
            <a:off x="623888" y="260350"/>
            <a:ext cx="10152062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Up 1">
            <a:extLst>
              <a:ext uri="{FF2B5EF4-FFF2-40B4-BE49-F238E27FC236}">
                <a16:creationId xmlns:a16="http://schemas.microsoft.com/office/drawing/2014/main" id="{4253958F-43FE-4026-A83E-8943FDC5D8B1}"/>
              </a:ext>
            </a:extLst>
          </p:cNvPr>
          <p:cNvSpPr/>
          <p:nvPr/>
        </p:nvSpPr>
        <p:spPr>
          <a:xfrm>
            <a:off x="9157550" y="1124743"/>
            <a:ext cx="2567530" cy="3888433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/>
              <a:t>17 </a:t>
            </a:r>
            <a:r>
              <a:rPr lang="hr-HR" sz="3000" b="1" dirty="0"/>
              <a:t>%</a:t>
            </a:r>
          </a:p>
          <a:p>
            <a:pPr algn="ctr"/>
            <a:r>
              <a:rPr lang="hr-HR" sz="1600" dirty="0"/>
              <a:t>rast </a:t>
            </a:r>
          </a:p>
          <a:p>
            <a:pPr algn="ctr"/>
            <a:r>
              <a:rPr lang="hr-HR" sz="1600" dirty="0"/>
              <a:t>fanova</a:t>
            </a:r>
          </a:p>
          <a:p>
            <a:pPr algn="ctr"/>
            <a:r>
              <a:rPr lang="hr-HR" sz="1600" dirty="0"/>
              <a:t>2022./2023.</a:t>
            </a:r>
          </a:p>
        </p:txBody>
      </p:sp>
    </p:spTree>
    <p:extLst>
      <p:ext uri="{BB962C8B-B14F-4D97-AF65-F5344CB8AC3E}">
        <p14:creationId xmlns:p14="http://schemas.microsoft.com/office/powerpoint/2010/main" val="7643224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61" cy="3520442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Najbolje fb objave</a:t>
            </a:r>
          </a:p>
        </p:txBody>
      </p:sp>
      <p:grpSp>
        <p:nvGrpSpPr>
          <p:cNvPr id="670" name="Group 4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668" name="Oval 5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9" name="Oval 6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roup 6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672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75" name="Straight Connector 13"/>
          <p:cNvSpPr/>
          <p:nvPr/>
        </p:nvSpPr>
        <p:spPr>
          <a:xfrm>
            <a:off x="623887" y="260350"/>
            <a:ext cx="10152064" cy="0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C952C4-13EC-DBF0-CA94-763A1BD4E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538646"/>
            <a:ext cx="5593565" cy="5022015"/>
          </a:xfrm>
          <a:prstGeom prst="rect">
            <a:avLst/>
          </a:prstGeom>
          <a:solidFill>
            <a:srgbClr val="9B2D1F"/>
          </a:solidFill>
          <a:ln>
            <a:solidFill>
              <a:schemeClr val="accent2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343F6F-EDBB-7DE7-0683-20B60A728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51" y="543148"/>
            <a:ext cx="5601185" cy="486198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1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61" cy="3520442"/>
          </a:xfrm>
          <a:prstGeom prst="rect">
            <a:avLst/>
          </a:prstGeom>
        </p:spPr>
        <p:txBody>
          <a:bodyPr/>
          <a:lstStyle/>
          <a:p>
            <a:pPr>
              <a:defRPr sz="6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Rezultati ukratko</a:t>
            </a:r>
            <a:br/>
            <a:endParaRPr/>
          </a:p>
        </p:txBody>
      </p:sp>
      <p:grpSp>
        <p:nvGrpSpPr>
          <p:cNvPr id="458" name="Group 4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456" name="Oval 5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7" name="Oval 6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roup 6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679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0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82" name="Straight Connector 13"/>
          <p:cNvSpPr/>
          <p:nvPr/>
        </p:nvSpPr>
        <p:spPr>
          <a:xfrm>
            <a:off x="623887" y="260350"/>
            <a:ext cx="10152064" cy="0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1C89F75-4516-BEB6-86A1-572F6CAC5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0" y="532259"/>
            <a:ext cx="5608806" cy="47857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CE956AE-58EB-F5E3-24DE-F3CA1D961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532259"/>
            <a:ext cx="5475010" cy="598221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roup 6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686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7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89" name="Straight Connector 13"/>
          <p:cNvSpPr/>
          <p:nvPr/>
        </p:nvSpPr>
        <p:spPr>
          <a:xfrm>
            <a:off x="623887" y="260350"/>
            <a:ext cx="10152064" cy="0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0" name="Rezervirano mjesto teksta 1"/>
          <p:cNvSpPr txBox="1">
            <a:spLocks noGrp="1"/>
          </p:cNvSpPr>
          <p:nvPr>
            <p:ph type="body" sz="half" idx="1"/>
          </p:nvPr>
        </p:nvSpPr>
        <p:spPr>
          <a:xfrm>
            <a:off x="1173639" y="2996956"/>
            <a:ext cx="9052560" cy="2304252"/>
          </a:xfrm>
          <a:prstGeom prst="rect">
            <a:avLst/>
          </a:prstGeom>
        </p:spPr>
        <p:txBody>
          <a:bodyPr/>
          <a:lstStyle/>
          <a:p>
            <a:pPr algn="ctr"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t>Quadrans d.o.o.</a:t>
            </a:r>
          </a:p>
          <a:p>
            <a:pPr algn="ctr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ctr">
              <a:defRPr sz="1600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ctr"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t> siječanj 2024.</a:t>
            </a:r>
          </a:p>
        </p:txBody>
      </p:sp>
      <p:pic>
        <p:nvPicPr>
          <p:cNvPr id="69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5" y="476672"/>
            <a:ext cx="2266542" cy="1361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263351" y="858176"/>
            <a:ext cx="10153651" cy="106680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3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Rezultati:</a:t>
            </a:r>
          </a:p>
        </p:txBody>
      </p:sp>
      <p:sp>
        <p:nvSpPr>
          <p:cNvPr id="461" name="Straight Connector 12"/>
          <p:cNvSpPr/>
          <p:nvPr/>
        </p:nvSpPr>
        <p:spPr>
          <a:xfrm>
            <a:off x="530100" y="774643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64" name="Group 6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462" name="Oval 14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3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65" name="TextBox 1"/>
          <p:cNvSpPr txBox="1"/>
          <p:nvPr/>
        </p:nvSpPr>
        <p:spPr>
          <a:xfrm>
            <a:off x="525095" y="1844824"/>
            <a:ext cx="8405505" cy="326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Char char="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Više</a:t>
            </a:r>
            <a:r>
              <a:rPr dirty="0"/>
              <a:t> od 80 </a:t>
            </a:r>
            <a:r>
              <a:rPr dirty="0" err="1"/>
              <a:t>medijskih</a:t>
            </a:r>
            <a:r>
              <a:rPr dirty="0"/>
              <a:t> </a:t>
            </a:r>
            <a:r>
              <a:rPr dirty="0" err="1"/>
              <a:t>objava</a:t>
            </a:r>
            <a:endParaRPr dirty="0"/>
          </a:p>
          <a:p>
            <a:pPr marL="342900" indent="-342900">
              <a:lnSpc>
                <a:spcPct val="150000"/>
              </a:lnSpc>
              <a:buSzPct val="100000"/>
              <a:buChar char="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Plasiranje</a:t>
            </a:r>
            <a:r>
              <a:rPr dirty="0"/>
              <a:t> </a:t>
            </a:r>
            <a:r>
              <a:rPr dirty="0" err="1"/>
              <a:t>predsjednice</a:t>
            </a:r>
            <a:r>
              <a:rPr dirty="0"/>
              <a:t> HKIG u TV i </a:t>
            </a:r>
            <a:r>
              <a:rPr dirty="0" err="1"/>
              <a:t>radijske</a:t>
            </a:r>
            <a:r>
              <a:rPr dirty="0"/>
              <a:t> </a:t>
            </a:r>
            <a:r>
              <a:rPr dirty="0" err="1"/>
              <a:t>emisije</a:t>
            </a:r>
            <a:r>
              <a:rPr dirty="0"/>
              <a:t>,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tiskane</a:t>
            </a:r>
            <a:r>
              <a:rPr dirty="0"/>
              <a:t> i online </a:t>
            </a:r>
            <a:r>
              <a:rPr dirty="0" err="1"/>
              <a:t>medije</a:t>
            </a:r>
            <a:endParaRPr dirty="0"/>
          </a:p>
          <a:p>
            <a:pPr marL="342900" indent="-342900">
              <a:lnSpc>
                <a:spcPct val="150000"/>
              </a:lnSpc>
              <a:buSzPct val="100000"/>
              <a:buChar char="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2 </a:t>
            </a:r>
            <a:r>
              <a:rPr dirty="0" err="1"/>
              <a:t>anketna</a:t>
            </a:r>
            <a:r>
              <a:rPr dirty="0"/>
              <a:t> </a:t>
            </a:r>
            <a:r>
              <a:rPr dirty="0" err="1"/>
              <a:t>istraživanja</a:t>
            </a:r>
            <a:r>
              <a:rPr dirty="0"/>
              <a:t>: </a:t>
            </a:r>
            <a:r>
              <a:rPr dirty="0" err="1"/>
              <a:t>Interes</a:t>
            </a:r>
            <a:r>
              <a:rPr dirty="0"/>
              <a:t> za </a:t>
            </a:r>
            <a:r>
              <a:rPr dirty="0" err="1"/>
              <a:t>obnovu</a:t>
            </a:r>
            <a:r>
              <a:rPr dirty="0"/>
              <a:t>, </a:t>
            </a:r>
            <a:r>
              <a:rPr dirty="0" err="1"/>
              <a:t>Zadovoljstvo</a:t>
            </a:r>
            <a:r>
              <a:rPr dirty="0"/>
              <a:t> </a:t>
            </a:r>
            <a:r>
              <a:rPr dirty="0" err="1"/>
              <a:t>Danima</a:t>
            </a:r>
            <a:endParaRPr dirty="0"/>
          </a:p>
          <a:p>
            <a:pPr marL="342900" indent="-342900">
              <a:lnSpc>
                <a:spcPct val="150000"/>
              </a:lnSpc>
              <a:buSzPct val="100000"/>
              <a:buChar char="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20 </a:t>
            </a:r>
            <a:r>
              <a:rPr dirty="0" err="1"/>
              <a:t>tekstova</a:t>
            </a:r>
            <a:r>
              <a:rPr dirty="0"/>
              <a:t> (web </a:t>
            </a:r>
            <a:r>
              <a:rPr dirty="0" err="1"/>
              <a:t>tekstovi</a:t>
            </a:r>
            <a:r>
              <a:rPr dirty="0"/>
              <a:t>, </a:t>
            </a:r>
            <a:r>
              <a:rPr dirty="0" err="1"/>
              <a:t>tekstovi</a:t>
            </a:r>
            <a:r>
              <a:rPr dirty="0"/>
              <a:t> za </a:t>
            </a:r>
            <a:r>
              <a:rPr dirty="0" err="1"/>
              <a:t>tiskovine</a:t>
            </a:r>
            <a:r>
              <a:rPr dirty="0"/>
              <a:t>, </a:t>
            </a:r>
            <a:r>
              <a:rPr dirty="0" err="1"/>
              <a:t>govori</a:t>
            </a:r>
            <a:r>
              <a:rPr dirty="0"/>
              <a:t> </a:t>
            </a:r>
            <a:r>
              <a:rPr dirty="0" err="1"/>
              <a:t>predsjednice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638987" y="529083"/>
            <a:ext cx="10153651" cy="106680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3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Rezultati: komunikacija s članstvom</a:t>
            </a:r>
          </a:p>
        </p:txBody>
      </p:sp>
      <p:grpSp>
        <p:nvGrpSpPr>
          <p:cNvPr id="470" name="Group 2"/>
          <p:cNvGrpSpPr/>
          <p:nvPr/>
        </p:nvGrpSpPr>
        <p:grpSpPr>
          <a:xfrm>
            <a:off x="1631503" y="1926272"/>
            <a:ext cx="3402359" cy="2345898"/>
            <a:chOff x="0" y="0"/>
            <a:chExt cx="3402358" cy="2068754"/>
          </a:xfrm>
        </p:grpSpPr>
        <p:sp>
          <p:nvSpPr>
            <p:cNvPr id="468" name="TekstniOkvir 8"/>
            <p:cNvSpPr txBox="1"/>
            <p:nvPr/>
          </p:nvSpPr>
          <p:spPr>
            <a:xfrm>
              <a:off x="0" y="0"/>
              <a:ext cx="3402358" cy="2068754"/>
            </a:xfrm>
            <a:prstGeom prst="rect">
              <a:avLst/>
            </a:prstGeom>
            <a:solidFill>
              <a:srgbClr val="FAD9CD"/>
            </a:solidFill>
            <a:ln w="19050" cap="flat">
              <a:solidFill>
                <a:srgbClr val="DA623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endParaRPr dirty="0"/>
            </a:p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endParaRPr dirty="0"/>
            </a:p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endParaRPr dirty="0"/>
            </a:p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rPr dirty="0" err="1"/>
                <a:t>tekstova</a:t>
              </a:r>
              <a:r>
                <a:rPr dirty="0"/>
                <a:t> (web, </a:t>
              </a:r>
              <a:r>
                <a:rPr dirty="0" err="1"/>
                <a:t>časopisi</a:t>
              </a:r>
              <a:r>
                <a:rPr dirty="0"/>
                <a:t> i </a:t>
              </a:r>
              <a:r>
                <a:rPr dirty="0" err="1"/>
                <a:t>govori</a:t>
              </a:r>
              <a:r>
                <a:rPr dirty="0"/>
                <a:t>)</a:t>
              </a:r>
            </a:p>
          </p:txBody>
        </p:sp>
        <p:sp>
          <p:nvSpPr>
            <p:cNvPr id="469" name="Rectangle 31"/>
            <p:cNvSpPr txBox="1"/>
            <p:nvPr/>
          </p:nvSpPr>
          <p:spPr>
            <a:xfrm>
              <a:off x="752593" y="64920"/>
              <a:ext cx="1703928" cy="130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600">
                  <a:ln w="12700" cap="flat">
                    <a:solidFill>
                      <a:schemeClr val="accent1"/>
                    </a:solidFill>
                    <a:prstDash val="solid"/>
                    <a:round/>
                  </a:ln>
                  <a:blipFill rotWithShape="1">
                    <a:blip r:embed="rId2"/>
                    <a:srcRect/>
                    <a:tile tx="0" ty="0" sx="100000" sy="100000" flip="none" algn="tl"/>
                  </a:blipFill>
                  <a:effectLst>
                    <a:outerShdw dist="38100" dir="2640000" rotWithShape="0">
                      <a:schemeClr val="accent1"/>
                    </a:outerShdw>
                  </a:effectLst>
                  <a:latin typeface="Rockwell Bold"/>
                  <a:ea typeface="Rockwell Bold"/>
                  <a:cs typeface="Rockwell Bold"/>
                  <a:sym typeface="Rockwell Bold"/>
                </a:defRPr>
              </a:lvl1pPr>
            </a:lstStyle>
            <a:p>
              <a:r>
                <a:t>20</a:t>
              </a:r>
            </a:p>
          </p:txBody>
        </p:sp>
      </p:grpSp>
      <p:grpSp>
        <p:nvGrpSpPr>
          <p:cNvPr id="473" name="Group 33"/>
          <p:cNvGrpSpPr/>
          <p:nvPr/>
        </p:nvGrpSpPr>
        <p:grpSpPr>
          <a:xfrm>
            <a:off x="5519935" y="1926272"/>
            <a:ext cx="3146988" cy="3063174"/>
            <a:chOff x="0" y="0"/>
            <a:chExt cx="4459720" cy="1800730"/>
          </a:xfrm>
        </p:grpSpPr>
        <p:sp>
          <p:nvSpPr>
            <p:cNvPr id="471" name="TekstniOkvir 8"/>
            <p:cNvSpPr txBox="1"/>
            <p:nvPr/>
          </p:nvSpPr>
          <p:spPr>
            <a:xfrm>
              <a:off x="0" y="13839"/>
              <a:ext cx="4459720" cy="1786891"/>
            </a:xfrm>
            <a:prstGeom prst="rect">
              <a:avLst/>
            </a:prstGeom>
            <a:solidFill>
              <a:srgbClr val="FAD9CD"/>
            </a:solidFill>
            <a:ln w="19050" cap="flat">
              <a:solidFill>
                <a:srgbClr val="DA6238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endParaRPr/>
            </a:p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endParaRPr/>
            </a:p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endParaRPr/>
            </a:p>
            <a:p>
              <a:pPr algn="ctr">
                <a:lnSpc>
                  <a:spcPct val="150000"/>
                </a:lnSpc>
                <a:defRPr sz="2000" b="1">
                  <a:solidFill>
                    <a:srgbClr val="742217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anketna istraživanja</a:t>
              </a:r>
            </a:p>
          </p:txBody>
        </p:sp>
        <p:sp>
          <p:nvSpPr>
            <p:cNvPr id="472" name="Rectangle 35"/>
            <p:cNvSpPr txBox="1"/>
            <p:nvPr/>
          </p:nvSpPr>
          <p:spPr>
            <a:xfrm>
              <a:off x="1413871" y="0"/>
              <a:ext cx="1213073" cy="922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600">
                  <a:ln w="12700" cap="flat">
                    <a:solidFill>
                      <a:schemeClr val="accent1"/>
                    </a:solidFill>
                    <a:prstDash val="solid"/>
                    <a:round/>
                  </a:ln>
                  <a:blipFill rotWithShape="1">
                    <a:blip r:embed="rId2"/>
                    <a:srcRect/>
                    <a:tile tx="0" ty="0" sx="100000" sy="100000" flip="none" algn="tl"/>
                  </a:blipFill>
                  <a:effectLst>
                    <a:outerShdw dist="38100" dir="2640000" rotWithShape="0">
                      <a:schemeClr val="accent1"/>
                    </a:outerShdw>
                  </a:effectLst>
                  <a:latin typeface="Rockwell Bold"/>
                  <a:ea typeface="Rockwell Bold"/>
                  <a:cs typeface="Rockwell Bold"/>
                  <a:sym typeface="Rockwell Bold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476" name="Group 6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474" name="Oval 23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5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7" name="Straight Connector 25"/>
          <p:cNvSpPr/>
          <p:nvPr/>
        </p:nvSpPr>
        <p:spPr>
          <a:xfrm>
            <a:off x="649750" y="406364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1" animBg="1" advAuto="0"/>
      <p:bldP spid="47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itle 1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61" cy="3520442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KOMUNIKACIJA s MEDIJIMA</a:t>
            </a:r>
            <a:br/>
            <a:endParaRPr/>
          </a:p>
        </p:txBody>
      </p:sp>
      <p:grpSp>
        <p:nvGrpSpPr>
          <p:cNvPr id="482" name="Group 4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480" name="Oval 5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1" name="Oval 6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traight Connector 13"/>
          <p:cNvSpPr/>
          <p:nvPr/>
        </p:nvSpPr>
        <p:spPr>
          <a:xfrm>
            <a:off x="559293" y="706114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5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548053" y="817703"/>
            <a:ext cx="10153651" cy="10668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Medijske objave</a:t>
            </a:r>
          </a:p>
        </p:txBody>
      </p:sp>
      <p:sp>
        <p:nvSpPr>
          <p:cNvPr id="486" name="Rectangle 1"/>
          <p:cNvSpPr/>
          <p:nvPr/>
        </p:nvSpPr>
        <p:spPr>
          <a:xfrm>
            <a:off x="11461849" y="3094945"/>
            <a:ext cx="682824" cy="83811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Rectangle 39"/>
          <p:cNvSpPr/>
          <p:nvPr/>
        </p:nvSpPr>
        <p:spPr>
          <a:xfrm>
            <a:off x="9986650" y="5399201"/>
            <a:ext cx="933453" cy="83811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Rectangle 40"/>
          <p:cNvSpPr/>
          <p:nvPr/>
        </p:nvSpPr>
        <p:spPr>
          <a:xfrm>
            <a:off x="4957" y="5762780"/>
            <a:ext cx="12192001" cy="11247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91" name="Group 6"/>
          <p:cNvGrpSpPr/>
          <p:nvPr/>
        </p:nvGrpSpPr>
        <p:grpSpPr>
          <a:xfrm>
            <a:off x="11516659" y="5492079"/>
            <a:ext cx="457201" cy="457201"/>
            <a:chOff x="0" y="0"/>
            <a:chExt cx="457200" cy="457200"/>
          </a:xfrm>
        </p:grpSpPr>
        <p:sp>
          <p:nvSpPr>
            <p:cNvPr id="489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0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9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2919076"/>
            <a:ext cx="2466976" cy="977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Picture 20" descr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231" y="4368629"/>
            <a:ext cx="1382594" cy="1035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18" descr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341" y="4306584"/>
            <a:ext cx="1911215" cy="1097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Picture 4" descr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7319" y="2960561"/>
            <a:ext cx="1699145" cy="1272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Picture 22" descr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158" y="4356100"/>
            <a:ext cx="1048141" cy="1048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Picture 24" descr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193" y="4456458"/>
            <a:ext cx="2299407" cy="711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Picture 14" descr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2155" y="4498226"/>
            <a:ext cx="1768970" cy="471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icture 12" descr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6503" y="2541347"/>
            <a:ext cx="2510161" cy="353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1257" y="2888719"/>
            <a:ext cx="1846146" cy="35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Picture 8" descr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8469" y="2045533"/>
            <a:ext cx="1203996" cy="60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Picture 6" descr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8491" y="3010082"/>
            <a:ext cx="2346069" cy="123757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Content Placeholder 2"/>
          <p:cNvSpPr txBox="1"/>
          <p:nvPr/>
        </p:nvSpPr>
        <p:spPr>
          <a:xfrm>
            <a:off x="559292" y="1648404"/>
            <a:ext cx="7819395" cy="811312"/>
          </a:xfrm>
          <a:prstGeom prst="rect">
            <a:avLst/>
          </a:prstGeom>
          <a:solidFill>
            <a:srgbClr val="9B2D1F">
              <a:alpha val="18039"/>
            </a:srgbClr>
          </a:solidFill>
          <a:ln w="127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indent="400050" defTabSz="914400">
              <a:lnSpc>
                <a:spcPct val="150000"/>
              </a:lnSpc>
              <a:spcBef>
                <a:spcPts val="1200"/>
              </a:spcBef>
              <a:defRPr sz="2800">
                <a:solidFill>
                  <a:srgbClr val="4F4B4B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3600" b="1">
                <a:solidFill>
                  <a:srgbClr val="00B0F0"/>
                </a:solidFill>
              </a:rPr>
              <a:t>Više od 80 medijskih objava</a:t>
            </a:r>
          </a:p>
        </p:txBody>
      </p:sp>
      <p:pic>
        <p:nvPicPr>
          <p:cNvPr id="504" name="Picture 2" descr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9263" y="4179468"/>
            <a:ext cx="1771651" cy="128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Picture 6" descr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46810" y="3388062"/>
            <a:ext cx="2454465" cy="538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536952" y="404664"/>
            <a:ext cx="10850562" cy="106680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40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Ostale aktivnosti odnosa s medijima</a:t>
            </a:r>
          </a:p>
        </p:txBody>
      </p:sp>
      <p:grpSp>
        <p:nvGrpSpPr>
          <p:cNvPr id="510" name="Group 6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508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9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1" name="TextBox 9"/>
          <p:cNvSpPr txBox="1"/>
          <p:nvPr/>
        </p:nvSpPr>
        <p:spPr>
          <a:xfrm>
            <a:off x="582672" y="1615778"/>
            <a:ext cx="10759121" cy="317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Plasiranje</a:t>
            </a:r>
            <a:r>
              <a:rPr dirty="0"/>
              <a:t> </a:t>
            </a:r>
            <a:r>
              <a:rPr dirty="0" err="1"/>
              <a:t>gostovanja</a:t>
            </a:r>
            <a:r>
              <a:rPr dirty="0"/>
              <a:t> </a:t>
            </a:r>
            <a:r>
              <a:rPr dirty="0" err="1"/>
              <a:t>predsjednice</a:t>
            </a:r>
            <a:r>
              <a:rPr dirty="0"/>
              <a:t> u </a:t>
            </a:r>
            <a:r>
              <a:rPr dirty="0" err="1"/>
              <a:t>različite</a:t>
            </a:r>
            <a:r>
              <a:rPr dirty="0"/>
              <a:t> </a:t>
            </a:r>
            <a:r>
              <a:rPr dirty="0" err="1"/>
              <a:t>medije</a:t>
            </a:r>
            <a:r>
              <a:rPr dirty="0"/>
              <a:t>, TV i </a:t>
            </a:r>
            <a:r>
              <a:rPr dirty="0" err="1"/>
              <a:t>radijske</a:t>
            </a:r>
            <a:r>
              <a:rPr dirty="0"/>
              <a:t> </a:t>
            </a:r>
            <a:r>
              <a:rPr dirty="0" err="1"/>
              <a:t>emisije</a:t>
            </a:r>
            <a:r>
              <a:rPr dirty="0"/>
              <a:t> (HTV, </a:t>
            </a:r>
            <a:r>
              <a:rPr dirty="0" err="1"/>
              <a:t>NovaTV</a:t>
            </a:r>
            <a:r>
              <a:rPr dirty="0"/>
              <a:t>, HR, JL, VL, </a:t>
            </a:r>
            <a:r>
              <a:rPr dirty="0" err="1"/>
              <a:t>Poslovni</a:t>
            </a:r>
            <a:r>
              <a:rPr dirty="0"/>
              <a:t> </a:t>
            </a:r>
            <a:r>
              <a:rPr dirty="0" err="1"/>
              <a:t>dnevnik</a:t>
            </a:r>
            <a:r>
              <a:rPr dirty="0"/>
              <a:t>, Novi List, Nacional...HR)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Plasiranje</a:t>
            </a:r>
            <a:r>
              <a:rPr dirty="0"/>
              <a:t> </a:t>
            </a:r>
            <a:r>
              <a:rPr dirty="0" err="1"/>
              <a:t>tema</a:t>
            </a:r>
            <a:r>
              <a:rPr dirty="0"/>
              <a:t> u </a:t>
            </a:r>
            <a:r>
              <a:rPr dirty="0" err="1"/>
              <a:t>medije</a:t>
            </a:r>
            <a:endParaRPr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Pisanje</a:t>
            </a:r>
            <a:r>
              <a:rPr dirty="0"/>
              <a:t> </a:t>
            </a:r>
            <a:r>
              <a:rPr dirty="0" err="1"/>
              <a:t>priopćenja</a:t>
            </a:r>
            <a:r>
              <a:rPr lang="hr-HR" dirty="0"/>
              <a:t> </a:t>
            </a:r>
            <a:r>
              <a:rPr dirty="0"/>
              <a:t>i </a:t>
            </a:r>
            <a:r>
              <a:rPr dirty="0" err="1"/>
              <a:t>tekstova</a:t>
            </a:r>
            <a:r>
              <a:rPr dirty="0"/>
              <a:t> za web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Odgovaranje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novinarske</a:t>
            </a:r>
            <a:r>
              <a:rPr dirty="0"/>
              <a:t> </a:t>
            </a:r>
            <a:r>
              <a:rPr dirty="0" err="1"/>
              <a:t>upite</a:t>
            </a:r>
            <a:endParaRPr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Organizacija</a:t>
            </a:r>
            <a:r>
              <a:rPr dirty="0"/>
              <a:t> </a:t>
            </a:r>
            <a:r>
              <a:rPr dirty="0" err="1"/>
              <a:t>brifinga</a:t>
            </a:r>
            <a:r>
              <a:rPr dirty="0"/>
              <a:t> za </a:t>
            </a:r>
            <a:r>
              <a:rPr dirty="0" err="1"/>
              <a:t>novinare</a:t>
            </a:r>
            <a:endParaRPr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100000"/>
              <a:buChar char="❑"/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Redaktura</a:t>
            </a:r>
            <a:r>
              <a:rPr dirty="0"/>
              <a:t> </a:t>
            </a:r>
            <a:r>
              <a:rPr dirty="0" err="1"/>
              <a:t>intervjua</a:t>
            </a:r>
            <a:r>
              <a:rPr dirty="0"/>
              <a:t> u </a:t>
            </a:r>
            <a:r>
              <a:rPr dirty="0" err="1"/>
              <a:t>tiskanim</a:t>
            </a:r>
            <a:r>
              <a:rPr dirty="0"/>
              <a:t> </a:t>
            </a:r>
            <a:r>
              <a:rPr dirty="0" err="1"/>
              <a:t>medijima</a:t>
            </a:r>
            <a:endParaRPr dirty="0"/>
          </a:p>
        </p:txBody>
      </p:sp>
      <p:sp>
        <p:nvSpPr>
          <p:cNvPr id="512" name="Straight Connector 13"/>
          <p:cNvSpPr/>
          <p:nvPr/>
        </p:nvSpPr>
        <p:spPr>
          <a:xfrm>
            <a:off x="623887" y="260350"/>
            <a:ext cx="10152064" cy="0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itle 1"/>
          <p:cNvSpPr txBox="1">
            <a:spLocks noGrp="1"/>
          </p:cNvSpPr>
          <p:nvPr>
            <p:ph type="title"/>
          </p:nvPr>
        </p:nvSpPr>
        <p:spPr>
          <a:xfrm>
            <a:off x="2167127" y="1225295"/>
            <a:ext cx="9281161" cy="3520442"/>
          </a:xfrm>
          <a:prstGeom prst="rect">
            <a:avLst/>
          </a:prstGeom>
        </p:spPr>
        <p:txBody>
          <a:bodyPr/>
          <a:lstStyle/>
          <a:p>
            <a:pPr>
              <a:defRPr sz="6600">
                <a:solidFill>
                  <a:srgbClr val="9E361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Najvažnije </a:t>
            </a:r>
            <a:br/>
            <a:r>
              <a:t>Medijske objave </a:t>
            </a:r>
            <a:br/>
            <a:endParaRPr/>
          </a:p>
        </p:txBody>
      </p:sp>
      <p:grpSp>
        <p:nvGrpSpPr>
          <p:cNvPr id="517" name="Group 4"/>
          <p:cNvGrpSpPr/>
          <p:nvPr/>
        </p:nvGrpSpPr>
        <p:grpSpPr>
          <a:xfrm>
            <a:off x="11401425" y="5419725"/>
            <a:ext cx="457200" cy="457200"/>
            <a:chOff x="0" y="0"/>
            <a:chExt cx="457200" cy="457200"/>
          </a:xfrm>
        </p:grpSpPr>
        <p:sp>
          <p:nvSpPr>
            <p:cNvPr id="515" name="Oval 5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6" name="Oval 6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Box 14"/>
          <p:cNvSpPr txBox="1"/>
          <p:nvPr/>
        </p:nvSpPr>
        <p:spPr>
          <a:xfrm>
            <a:off x="8688288" y="4648141"/>
            <a:ext cx="2165574" cy="349708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Poslovni dnevnik</a:t>
            </a:r>
          </a:p>
        </p:txBody>
      </p:sp>
      <p:sp>
        <p:nvSpPr>
          <p:cNvPr id="520" name="Straight Connector 13"/>
          <p:cNvSpPr/>
          <p:nvPr/>
        </p:nvSpPr>
        <p:spPr>
          <a:xfrm>
            <a:off x="559293" y="706114"/>
            <a:ext cx="10871325" cy="1"/>
          </a:xfrm>
          <a:prstGeom prst="line">
            <a:avLst/>
          </a:prstGeom>
          <a:ln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1" name="Rectangle 1"/>
          <p:cNvSpPr/>
          <p:nvPr/>
        </p:nvSpPr>
        <p:spPr>
          <a:xfrm>
            <a:off x="11461849" y="3094945"/>
            <a:ext cx="682824" cy="83811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24" name="Group 6"/>
          <p:cNvGrpSpPr/>
          <p:nvPr/>
        </p:nvGrpSpPr>
        <p:grpSpPr>
          <a:xfrm>
            <a:off x="11516659" y="5492079"/>
            <a:ext cx="457201" cy="457201"/>
            <a:chOff x="0" y="0"/>
            <a:chExt cx="457200" cy="457200"/>
          </a:xfrm>
        </p:grpSpPr>
        <p:sp>
          <p:nvSpPr>
            <p:cNvPr id="522" name="Oval 7"/>
            <p:cNvSpPr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3" name="Oval 8"/>
            <p:cNvSpPr/>
            <p:nvPr/>
          </p:nvSpPr>
          <p:spPr>
            <a:xfrm>
              <a:off x="29193" y="29192"/>
              <a:ext cx="398815" cy="398817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25" name="TextBox 4"/>
          <p:cNvSpPr txBox="1"/>
          <p:nvPr/>
        </p:nvSpPr>
        <p:spPr>
          <a:xfrm>
            <a:off x="559292" y="5199319"/>
            <a:ext cx="2406951" cy="349707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Otvoreno, HTV 1</a:t>
            </a:r>
          </a:p>
        </p:txBody>
      </p:sp>
      <p:pic>
        <p:nvPicPr>
          <p:cNvPr id="52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2" y="836712"/>
            <a:ext cx="7960450" cy="4248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Picture 11" descr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945" y="741919"/>
            <a:ext cx="4423907" cy="3678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1" animBg="1" advAuto="0"/>
      <p:bldP spid="525" grpId="2" animBg="1" advAuto="0"/>
    </p:bldLst>
  </p:timing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Wood Typ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FF00FF"/>
      </a:folHlink>
    </a:clrScheme>
    <a:fontScheme name="Wood Typ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327</Words>
  <Application>Microsoft Office PowerPoint</Application>
  <PresentationFormat>Widescreen</PresentationFormat>
  <Paragraphs>77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Georgia</vt:lpstr>
      <vt:lpstr>Rockwell</vt:lpstr>
      <vt:lpstr>Rockwell Bold</vt:lpstr>
      <vt:lpstr>Rockwell Condensed</vt:lpstr>
      <vt:lpstr>Trebuchet MS</vt:lpstr>
      <vt:lpstr>Wood Type</vt:lpstr>
      <vt:lpstr>GODIŠNJI IZVJEŠTAJ za 2023.   hKIG</vt:lpstr>
      <vt:lpstr>Rezultati ukratko </vt:lpstr>
      <vt:lpstr>PowerPoint Presentation</vt:lpstr>
      <vt:lpstr>PowerPoint Presentation</vt:lpstr>
      <vt:lpstr>KOMUNIKACIJA s MEDIJIMA </vt:lpstr>
      <vt:lpstr>PowerPoint Presentation</vt:lpstr>
      <vt:lpstr>PowerPoint Presentation</vt:lpstr>
      <vt:lpstr>Najvažnije  Medijske objave  </vt:lpstr>
      <vt:lpstr>PowerPoint Presentation</vt:lpstr>
      <vt:lpstr>PowerPoint Presentation</vt:lpstr>
      <vt:lpstr>PowerPoint Presentation</vt:lpstr>
      <vt:lpstr>PowerPoint Presentation</vt:lpstr>
      <vt:lpstr>Ostale komunikacijske aktivnosti  </vt:lpstr>
      <vt:lpstr>PowerPoint Presentation</vt:lpstr>
      <vt:lpstr>PowerPoint Presentation</vt:lpstr>
      <vt:lpstr>Aktivnosti na društvenim mrežama</vt:lpstr>
      <vt:lpstr>PowerPoint Presentation</vt:lpstr>
      <vt:lpstr>Najbolje fb objave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GODIŠNJI IZVJEŠTAJ za 2023.   hKIG</dc:title>
  <cp:lastModifiedBy>HKIG Vlasta Trupeljak</cp:lastModifiedBy>
  <cp:revision>7</cp:revision>
  <dcterms:modified xsi:type="dcterms:W3CDTF">2024-03-27T08:31:12Z</dcterms:modified>
</cp:coreProperties>
</file>