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943" r:id="rId1"/>
    <p:sldMasterId id="2147483955" r:id="rId2"/>
  </p:sldMasterIdLst>
  <p:notesMasterIdLst>
    <p:notesMasterId r:id="rId29"/>
  </p:notesMasterIdLst>
  <p:handoutMasterIdLst>
    <p:handoutMasterId r:id="rId30"/>
  </p:handoutMasterIdLst>
  <p:sldIdLst>
    <p:sldId id="337" r:id="rId3"/>
    <p:sldId id="325" r:id="rId4"/>
    <p:sldId id="812" r:id="rId5"/>
    <p:sldId id="826" r:id="rId6"/>
    <p:sldId id="825" r:id="rId7"/>
    <p:sldId id="799" r:id="rId8"/>
    <p:sldId id="819" r:id="rId9"/>
    <p:sldId id="835" r:id="rId10"/>
    <p:sldId id="789" r:id="rId11"/>
    <p:sldId id="842" r:id="rId12"/>
    <p:sldId id="837" r:id="rId13"/>
    <p:sldId id="839" r:id="rId14"/>
    <p:sldId id="827" r:id="rId15"/>
    <p:sldId id="838" r:id="rId16"/>
    <p:sldId id="830" r:id="rId17"/>
    <p:sldId id="768" r:id="rId18"/>
    <p:sldId id="834" r:id="rId19"/>
    <p:sldId id="836" r:id="rId20"/>
    <p:sldId id="769" r:id="rId21"/>
    <p:sldId id="843" r:id="rId22"/>
    <p:sldId id="772" r:id="rId23"/>
    <p:sldId id="773" r:id="rId24"/>
    <p:sldId id="832" r:id="rId25"/>
    <p:sldId id="776" r:id="rId26"/>
    <p:sldId id="779" r:id="rId27"/>
    <p:sldId id="778" r:id="rId28"/>
  </p:sldIdLst>
  <p:sldSz cx="12192000" cy="6858000"/>
  <p:notesSz cx="6797675" cy="992822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20603050405020304" pitchFamily="18" charset="-18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20603050405020304" pitchFamily="18" charset="-18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20603050405020304" pitchFamily="18" charset="-18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20603050405020304" pitchFamily="18" charset="-18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20603050405020304" pitchFamily="18" charset="-18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ockwell" panose="02020603050405020304" pitchFamily="18" charset="-18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ockwell" panose="02020603050405020304" pitchFamily="18" charset="-18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ockwell" panose="02020603050405020304" pitchFamily="18" charset="-18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ockwell" panose="02020603050405020304" pitchFamily="18" charset="-1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94" userDrawn="1">
          <p15:clr>
            <a:srgbClr val="A4A3A4"/>
          </p15:clr>
        </p15:guide>
        <p15:guide id="2" pos="846" userDrawn="1">
          <p15:clr>
            <a:srgbClr val="A4A3A4"/>
          </p15:clr>
        </p15:guide>
        <p15:guide id="3" orient="horz" pos="935" userDrawn="1">
          <p15:clr>
            <a:srgbClr val="A4A3A4"/>
          </p15:clr>
        </p15:guide>
        <p15:guide id="4" pos="59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ran Jokanović" initials="ZJ" lastIdx="2" clrIdx="0">
    <p:extLst>
      <p:ext uri="{19B8F6BF-5375-455C-9EA6-DF929625EA0E}">
        <p15:presenceInfo xmlns:p15="http://schemas.microsoft.com/office/powerpoint/2012/main" userId="6ddf68d6d9f9c7bf" providerId="Windows Live"/>
      </p:ext>
    </p:extLst>
  </p:cmAuthor>
  <p:cmAuthor id="2" name="Alice Jurak" initials="AJ" lastIdx="1" clrIdx="1">
    <p:extLst>
      <p:ext uri="{19B8F6BF-5375-455C-9EA6-DF929625EA0E}">
        <p15:presenceInfo xmlns:p15="http://schemas.microsoft.com/office/powerpoint/2012/main" userId="ee7259804fd78b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6900"/>
    <a:srgbClr val="FFB600"/>
    <a:srgbClr val="000000"/>
    <a:srgbClr val="DA6238"/>
    <a:srgbClr val="FAD9CD"/>
    <a:srgbClr val="D34817"/>
    <a:srgbClr val="7D1919"/>
    <a:srgbClr val="841A1A"/>
    <a:srgbClr val="A32020"/>
    <a:srgbClr val="7F5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87469" autoAdjust="0"/>
  </p:normalViewPr>
  <p:slideViewPr>
    <p:cSldViewPr>
      <p:cViewPr varScale="1">
        <p:scale>
          <a:sx n="65" d="100"/>
          <a:sy n="65" d="100"/>
        </p:scale>
        <p:origin x="628" y="52"/>
      </p:cViewPr>
      <p:guideLst>
        <p:guide orient="horz" pos="3294"/>
        <p:guide pos="846"/>
        <p:guide orient="horz" pos="935"/>
        <p:guide pos="59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1644" y="41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oran\Dropbox\Aktualni%20klijenti\HKIG\Izvje&#353;taji\Izvje&#353;taji%202021.%20godina\Facebook%20grafovi%20HKIG%2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Zoran\Dropbox\Aktualni%20klijenti\HKIG\Izvje&#353;taji\Izvje&#353;taji%202021.%20godina\Facebook%20grafovi%20HKIG%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627902869830386E-2"/>
          <c:y val="0.19663422741097936"/>
          <c:w val="0.92398678339222673"/>
          <c:h val="0.7175723351859201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rgbClr val="17375E"/>
                    </a:solidFill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FB!$A$51:$A$62</c:f>
              <c:strCache>
                <c:ptCount val="12"/>
                <c:pt idx="0">
                  <c:v>Siječanj</c:v>
                </c:pt>
                <c:pt idx="1">
                  <c:v>Veljača</c:v>
                </c:pt>
                <c:pt idx="2">
                  <c:v>Ožujak</c:v>
                </c:pt>
                <c:pt idx="3">
                  <c:v>Travanj</c:v>
                </c:pt>
                <c:pt idx="4">
                  <c:v>Svibanj</c:v>
                </c:pt>
                <c:pt idx="5">
                  <c:v>Lipanj</c:v>
                </c:pt>
                <c:pt idx="6">
                  <c:v>Srpanj</c:v>
                </c:pt>
                <c:pt idx="7">
                  <c:v>Kolovoz</c:v>
                </c:pt>
                <c:pt idx="8">
                  <c:v>Rujan</c:v>
                </c:pt>
                <c:pt idx="9">
                  <c:v>Listopad</c:v>
                </c:pt>
                <c:pt idx="10">
                  <c:v>Studeni</c:v>
                </c:pt>
                <c:pt idx="11">
                  <c:v>Prosinac</c:v>
                </c:pt>
              </c:strCache>
            </c:strRef>
          </c:cat>
          <c:val>
            <c:numRef>
              <c:f>FB!$B$51:$B$62</c:f>
              <c:numCache>
                <c:formatCode>General</c:formatCode>
                <c:ptCount val="12"/>
                <c:pt idx="0">
                  <c:v>4194</c:v>
                </c:pt>
                <c:pt idx="1">
                  <c:v>4215</c:v>
                </c:pt>
                <c:pt idx="2">
                  <c:v>4233</c:v>
                </c:pt>
                <c:pt idx="3">
                  <c:v>4268</c:v>
                </c:pt>
                <c:pt idx="4">
                  <c:v>4294</c:v>
                </c:pt>
                <c:pt idx="5">
                  <c:v>4405</c:v>
                </c:pt>
                <c:pt idx="6">
                  <c:v>4442</c:v>
                </c:pt>
                <c:pt idx="7">
                  <c:v>4465</c:v>
                </c:pt>
                <c:pt idx="8">
                  <c:v>4491</c:v>
                </c:pt>
                <c:pt idx="9">
                  <c:v>4508</c:v>
                </c:pt>
                <c:pt idx="10">
                  <c:v>4522</c:v>
                </c:pt>
                <c:pt idx="11">
                  <c:v>4529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53-4023-98D3-516462E7E4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8181504"/>
        <c:axId val="228183040"/>
      </c:barChart>
      <c:catAx>
        <c:axId val="228181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aseline="0">
                <a:solidFill>
                  <a:srgbClr val="17375E"/>
                </a:solidFill>
                <a:latin typeface="Arial" panose="020B0604020202020204" pitchFamily="34" charset="0"/>
              </a:defRPr>
            </a:pPr>
            <a:endParaRPr lang="sr-Latn-RS"/>
          </a:p>
        </c:txPr>
        <c:crossAx val="228183040"/>
        <c:crosses val="autoZero"/>
        <c:auto val="1"/>
        <c:lblAlgn val="ctr"/>
        <c:lblOffset val="100"/>
        <c:noMultiLvlLbl val="0"/>
      </c:catAx>
      <c:valAx>
        <c:axId val="228183040"/>
        <c:scaling>
          <c:orientation val="minMax"/>
          <c:min val="1000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rgbClr val="17375E"/>
                </a:solidFill>
              </a:defRPr>
            </a:pPr>
            <a:endParaRPr lang="sr-Latn-RS"/>
          </a:p>
        </c:txPr>
        <c:crossAx val="228181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11992897113147"/>
          <c:y val="0.15153855318870427"/>
          <c:w val="0.8451673912495109"/>
          <c:h val="0.665921374692659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FB!$C$2</c:f>
              <c:strCache>
                <c:ptCount val="1"/>
                <c:pt idx="0">
                  <c:v>Organski dnevni doseg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863457358239237E-3"/>
                  <c:y val="-0.237494985766751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04-48DE-9B6B-9A62EB07E180}"/>
                </c:ext>
              </c:extLst>
            </c:dLbl>
            <c:dLbl>
              <c:idx val="1"/>
              <c:layout>
                <c:manualLayout>
                  <c:x val="0"/>
                  <c:y val="-0.3238286969481645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04-48DE-9B6B-9A62EB07E180}"/>
                </c:ext>
              </c:extLst>
            </c:dLbl>
            <c:dLbl>
              <c:idx val="2"/>
              <c:layout>
                <c:manualLayout>
                  <c:x val="5.3590372074717877E-3"/>
                  <c:y val="-0.3255380592000808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04-48DE-9B6B-9A62EB07E180}"/>
                </c:ext>
              </c:extLst>
            </c:dLbl>
            <c:dLbl>
              <c:idx val="3"/>
              <c:layout>
                <c:manualLayout>
                  <c:x val="1.7863457358239399E-3"/>
                  <c:y val="-0.304608041364071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04-48DE-9B6B-9A62EB07E180}"/>
                </c:ext>
              </c:extLst>
            </c:dLbl>
            <c:dLbl>
              <c:idx val="4"/>
              <c:layout>
                <c:manualLayout>
                  <c:x val="0"/>
                  <c:y val="-0.3165738890549035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04-48DE-9B6B-9A62EB07E180}"/>
                </c:ext>
              </c:extLst>
            </c:dLbl>
            <c:dLbl>
              <c:idx val="5"/>
              <c:layout>
                <c:manualLayout>
                  <c:x val="-5.3590372074718198E-3"/>
                  <c:y val="-0.3249715990085698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04-48DE-9B6B-9A62EB07E180}"/>
                </c:ext>
              </c:extLst>
            </c:dLbl>
            <c:dLbl>
              <c:idx val="6"/>
              <c:layout>
                <c:manualLayout>
                  <c:x val="-6.5498587001611547E-17"/>
                  <c:y val="-0.297533839445967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04-48DE-9B6B-9A62EB07E180}"/>
                </c:ext>
              </c:extLst>
            </c:dLbl>
            <c:dLbl>
              <c:idx val="7"/>
              <c:layout>
                <c:manualLayout>
                  <c:x val="0"/>
                  <c:y val="-0.1656184865655980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594636518026764E-2"/>
                      <c:h val="9.67789127083597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704-48DE-9B6B-9A62EB07E180}"/>
                </c:ext>
              </c:extLst>
            </c:dLbl>
            <c:dLbl>
              <c:idx val="8"/>
              <c:layout>
                <c:manualLayout>
                  <c:x val="3.5726914716478798E-3"/>
                  <c:y val="-0.2822075976785113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704-48DE-9B6B-9A62EB07E180}"/>
                </c:ext>
              </c:extLst>
            </c:dLbl>
            <c:dLbl>
              <c:idx val="9"/>
              <c:layout>
                <c:manualLayout>
                  <c:x val="0"/>
                  <c:y val="-0.2312679787165684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704-48DE-9B6B-9A62EB07E180}"/>
                </c:ext>
              </c:extLst>
            </c:dLbl>
            <c:dLbl>
              <c:idx val="10"/>
              <c:layout>
                <c:manualLayout>
                  <c:x val="-1.7863457358240711E-3"/>
                  <c:y val="-0.157395455966142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704-48DE-9B6B-9A62EB07E180}"/>
                </c:ext>
              </c:extLst>
            </c:dLbl>
            <c:dLbl>
              <c:idx val="11"/>
              <c:layout>
                <c:manualLayout>
                  <c:x val="-1.7863457358239399E-3"/>
                  <c:y val="-0.1967644392761537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704-48DE-9B6B-9A62EB07E180}"/>
                </c:ext>
              </c:extLst>
            </c:dLbl>
            <c:numFmt formatCode="#,##0" sourceLinked="0"/>
            <c:spPr>
              <a:noFill/>
            </c:spPr>
            <c:txPr>
              <a:bodyPr/>
              <a:lstStyle/>
              <a:p>
                <a:pPr algn="ctr">
                  <a:defRPr lang="en-US" sz="1100" b="0" i="0" u="none" strike="noStrike" kern="1200" baseline="0">
                    <a:solidFill>
                      <a:srgbClr val="17375E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FB!$A$51:$A$62</c:f>
              <c:strCache>
                <c:ptCount val="12"/>
                <c:pt idx="0">
                  <c:v>Siječanj</c:v>
                </c:pt>
                <c:pt idx="1">
                  <c:v>Veljača</c:v>
                </c:pt>
                <c:pt idx="2">
                  <c:v>Ožujak</c:v>
                </c:pt>
                <c:pt idx="3">
                  <c:v>Travanj</c:v>
                </c:pt>
                <c:pt idx="4">
                  <c:v>Svibanj</c:v>
                </c:pt>
                <c:pt idx="5">
                  <c:v>Lipanj</c:v>
                </c:pt>
                <c:pt idx="6">
                  <c:v>Srpanj</c:v>
                </c:pt>
                <c:pt idx="7">
                  <c:v>Kolovoz</c:v>
                </c:pt>
                <c:pt idx="8">
                  <c:v>Rujan</c:v>
                </c:pt>
                <c:pt idx="9">
                  <c:v>Listopad</c:v>
                </c:pt>
                <c:pt idx="10">
                  <c:v>Studeni</c:v>
                </c:pt>
                <c:pt idx="11">
                  <c:v>Prosinac</c:v>
                </c:pt>
              </c:strCache>
            </c:strRef>
          </c:cat>
          <c:val>
            <c:numRef>
              <c:f>FB!$C$51:$C$62</c:f>
              <c:numCache>
                <c:formatCode>General</c:formatCode>
                <c:ptCount val="12"/>
                <c:pt idx="0">
                  <c:v>658</c:v>
                </c:pt>
                <c:pt idx="1">
                  <c:v>917</c:v>
                </c:pt>
                <c:pt idx="2">
                  <c:v>903</c:v>
                </c:pt>
                <c:pt idx="3">
                  <c:v>888</c:v>
                </c:pt>
                <c:pt idx="4">
                  <c:v>710</c:v>
                </c:pt>
                <c:pt idx="5">
                  <c:v>912</c:v>
                </c:pt>
                <c:pt idx="6">
                  <c:v>803</c:v>
                </c:pt>
                <c:pt idx="7">
                  <c:v>314</c:v>
                </c:pt>
                <c:pt idx="8">
                  <c:v>762</c:v>
                </c:pt>
                <c:pt idx="9">
                  <c:v>647</c:v>
                </c:pt>
                <c:pt idx="10">
                  <c:v>375</c:v>
                </c:pt>
                <c:pt idx="11">
                  <c:v>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704-48DE-9B6B-9A62EB07E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6915840"/>
        <c:axId val="226917376"/>
      </c:barChart>
      <c:catAx>
        <c:axId val="226915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en-US" sz="1100" b="0" i="0" u="none" strike="noStrike" kern="1200" baseline="0">
                <a:solidFill>
                  <a:srgbClr val="17375E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sr-Latn-RS"/>
          </a:p>
        </c:txPr>
        <c:crossAx val="226917376"/>
        <c:crosses val="autoZero"/>
        <c:auto val="1"/>
        <c:lblAlgn val="ctr"/>
        <c:lblOffset val="100"/>
        <c:noMultiLvlLbl val="0"/>
      </c:catAx>
      <c:valAx>
        <c:axId val="22691737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 algn="ctr">
              <a:defRPr lang="en-US" sz="1400" b="0" i="0" u="none" strike="noStrike" kern="1200" baseline="0">
                <a:solidFill>
                  <a:srgbClr val="17375E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269158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F6CD620-E2B7-4784-AC73-AC33899AA65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058" cy="49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r-Latn-RS" altLang="sr-Latn-R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749F771-7BED-4083-919C-E1E48328DCA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43" y="1"/>
            <a:ext cx="2947144" cy="49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r-Latn-RS" altLang="sr-Latn-R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D2E02ED-5C41-4ECF-8A46-7BBDF2041B9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28"/>
            <a:ext cx="2946058" cy="49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r-Latn-RS" altLang="sr-Latn-R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AB884812-9726-4C01-B935-6BD9149934A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43" y="9429728"/>
            <a:ext cx="2947144" cy="49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342F6721-F33B-4890-8C15-23FE0D2A3284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D7978FF-23FB-4DA9-B961-089805C8224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058" cy="49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r-Latn-RS" altLang="sr-Latn-R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9B768DC-FA53-4A17-A4B2-4E39DE214FE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443" y="1"/>
            <a:ext cx="2947144" cy="49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r-Latn-RS" altLang="sr-Latn-RS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4F732E5B-E0F5-427F-BDB1-EDE04FC1F38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DBF4A1C-A9D7-4C58-A434-28B1FF5CED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42" y="4716024"/>
            <a:ext cx="5438792" cy="446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/>
              <a:t>Click to edit Master text styles</a:t>
            </a:r>
          </a:p>
          <a:p>
            <a:pPr lvl="1"/>
            <a:r>
              <a:rPr lang="hr-HR" noProof="0"/>
              <a:t>Second level</a:t>
            </a:r>
          </a:p>
          <a:p>
            <a:pPr lvl="2"/>
            <a:r>
              <a:rPr lang="hr-HR" noProof="0"/>
              <a:t>Third level</a:t>
            </a:r>
          </a:p>
          <a:p>
            <a:pPr lvl="3"/>
            <a:r>
              <a:rPr lang="hr-HR" noProof="0"/>
              <a:t>Fourth level</a:t>
            </a:r>
          </a:p>
          <a:p>
            <a:pPr lvl="4"/>
            <a:r>
              <a:rPr lang="hr-HR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7F98ED9-7893-4308-899F-E7CE1DDE24E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28"/>
            <a:ext cx="2946058" cy="49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r-Latn-RS" altLang="sr-Latn-R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573B91C8-8C26-466C-B8A5-E2BF530C72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443" y="9429728"/>
            <a:ext cx="2947144" cy="49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BEB508C1-91D3-403C-9946-1EB08D2B728D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508C1-91D3-403C-9946-1EB08D2B728D}" type="slidenum">
              <a:rPr lang="hr-HR" altLang="sr-Latn-RS" smtClean="0"/>
              <a:pPr/>
              <a:t>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4570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508C1-91D3-403C-9946-1EB08D2B728D}" type="slidenum">
              <a:rPr lang="hr-HR" altLang="sr-Latn-RS" smtClean="0"/>
              <a:pPr/>
              <a:t>23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21358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508C1-91D3-403C-9946-1EB08D2B728D}" type="slidenum">
              <a:rPr lang="hr-HR" altLang="sr-Latn-RS" smtClean="0"/>
              <a:pPr/>
              <a:t>24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56688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508C1-91D3-403C-9946-1EB08D2B728D}" type="slidenum">
              <a:rPr lang="hr-HR" altLang="sr-Latn-RS" smtClean="0"/>
              <a:pPr/>
              <a:t>10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32481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508C1-91D3-403C-9946-1EB08D2B728D}" type="slidenum">
              <a:rPr lang="hr-HR" altLang="sr-Latn-RS" smtClean="0"/>
              <a:pPr/>
              <a:t>11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33840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508C1-91D3-403C-9946-1EB08D2B728D}" type="slidenum">
              <a:rPr lang="hr-HR" altLang="sr-Latn-RS" smtClean="0"/>
              <a:pPr/>
              <a:t>12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54764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508C1-91D3-403C-9946-1EB08D2B728D}" type="slidenum">
              <a:rPr lang="hr-HR" altLang="sr-Latn-RS" smtClean="0"/>
              <a:pPr/>
              <a:t>13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73898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508C1-91D3-403C-9946-1EB08D2B728D}" type="slidenum">
              <a:rPr lang="hr-HR" altLang="sr-Latn-RS" smtClean="0"/>
              <a:pPr/>
              <a:t>14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28219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508C1-91D3-403C-9946-1EB08D2B728D}" type="slidenum">
              <a:rPr lang="hr-HR" altLang="sr-Latn-RS" smtClean="0"/>
              <a:pPr/>
              <a:t>16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14729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2021 god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508C1-91D3-403C-9946-1EB08D2B728D}" type="slidenum">
              <a:rPr lang="hr-HR" altLang="sr-Latn-RS" smtClean="0"/>
              <a:pPr/>
              <a:t>20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34678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508C1-91D3-403C-9946-1EB08D2B728D}" type="slidenum">
              <a:rPr lang="hr-HR" altLang="sr-Latn-RS" smtClean="0"/>
              <a:pPr/>
              <a:t>21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11589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3.xml"/><Relationship Id="rId9" Type="http://schemas.openxmlformats.org/officeDocument/2006/relationships/tags" Target="../tags/tag28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32.xml"/><Relationship Id="rId9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41.xml"/><Relationship Id="rId9" Type="http://schemas.openxmlformats.org/officeDocument/2006/relationships/tags" Target="../tags/tag46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50.xml"/><Relationship Id="rId9" Type="http://schemas.openxmlformats.org/officeDocument/2006/relationships/tags" Target="../tags/tag5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59.xml"/><Relationship Id="rId9" Type="http://schemas.openxmlformats.org/officeDocument/2006/relationships/tags" Target="../tags/tag64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8.xml"/><Relationship Id="rId9" Type="http://schemas.openxmlformats.org/officeDocument/2006/relationships/tags" Target="../tags/tag7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7.xml"/><Relationship Id="rId9" Type="http://schemas.openxmlformats.org/officeDocument/2006/relationships/tags" Target="../tags/tag8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6.xml"/><Relationship Id="rId9" Type="http://schemas.openxmlformats.org/officeDocument/2006/relationships/tags" Target="../tags/tag9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95.xml"/><Relationship Id="rId9" Type="http://schemas.openxmlformats.org/officeDocument/2006/relationships/tags" Target="../tags/tag100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04.xml"/><Relationship Id="rId9" Type="http://schemas.openxmlformats.org/officeDocument/2006/relationships/tags" Target="../tags/tag109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13.xml"/><Relationship Id="rId9" Type="http://schemas.openxmlformats.org/officeDocument/2006/relationships/tags" Target="../tags/tag118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22.xml"/><Relationship Id="rId9" Type="http://schemas.openxmlformats.org/officeDocument/2006/relationships/tags" Target="../tags/tag1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2.xml"/><Relationship Id="rId4" Type="http://schemas.openxmlformats.org/officeDocument/2006/relationships/tags" Target="../tags/tag13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7.xml"/><Relationship Id="rId4" Type="http://schemas.openxmlformats.org/officeDocument/2006/relationships/tags" Target="../tags/tag13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9C3290-6C3F-4C09-8619-0A388BA38F8A}"/>
              </a:ext>
            </a:extLst>
          </p:cNvPr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93EBE4-C350-4AD2-AD0B-6716DE90627C}"/>
              </a:ext>
            </a:extLst>
          </p:cNvPr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C88DEA-07EA-4A11-AEC6-DD90531551DC}"/>
              </a:ext>
            </a:extLst>
          </p:cNvPr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17">
            <a:extLst>
              <a:ext uri="{FF2B5EF4-FFF2-40B4-BE49-F238E27FC236}">
                <a16:creationId xmlns:a16="http://schemas.microsoft.com/office/drawing/2014/main" id="{AC588006-A188-4BF3-BB93-123CAA66E467}"/>
              </a:ext>
            </a:extLst>
          </p:cNvPr>
          <p:cNvGrpSpPr>
            <a:grpSpLocks/>
          </p:cNvGrpSpPr>
          <p:nvPr/>
        </p:nvGrpSpPr>
        <p:grpSpPr bwMode="auto">
          <a:xfrm>
            <a:off x="9648825" y="4068763"/>
            <a:ext cx="1081088" cy="1081087"/>
            <a:chOff x="9685338" y="4460675"/>
            <a:chExt cx="1080904" cy="108090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4445FF6-4133-4141-ADDC-0B4881D95C74}"/>
                </a:ext>
              </a:extLst>
            </p:cNvPr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19">
              <a:extLst>
                <a:ext uri="{FF2B5EF4-FFF2-40B4-BE49-F238E27FC236}">
                  <a16:creationId xmlns:a16="http://schemas.microsoft.com/office/drawing/2014/main" id="{8C443A88-84E1-4B3C-94DD-394C0C0E1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6787722-C8FD-4F54-A810-45C27A58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844ED-5F54-42F5-A7C7-E046F4E6111C}" type="datetime1">
              <a:rPr lang="hr-HR" altLang="sr-Latn-RS"/>
              <a:pPr>
                <a:defRPr/>
              </a:pPr>
              <a:t>22.3.2023.</a:t>
            </a:fld>
            <a:endParaRPr lang="hr-HR" altLang="sr-Latn-R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9438E69-CDC0-475A-BDD6-D103A424C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 altLang="sr-Latn-R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B7AD1FD-0852-4B86-8AD2-E2900E9C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93263" y="4289425"/>
            <a:ext cx="1193800" cy="639763"/>
          </a:xfrm>
        </p:spPr>
        <p:txBody>
          <a:bodyPr/>
          <a:lstStyle>
            <a:lvl1pPr>
              <a:defRPr sz="2800"/>
            </a:lvl1pPr>
          </a:lstStyle>
          <a:p>
            <a:fld id="{E005383F-6502-4B0C-B4BB-ECA8256902A3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5336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A59A5-B8E9-42AD-BCB2-17FD9B00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F4C00-F219-4F65-9ACB-D13F2CCD6494}" type="datetime1">
              <a:rPr lang="hr-HR" altLang="sr-Latn-RS"/>
              <a:pPr>
                <a:defRPr/>
              </a:pPr>
              <a:t>22.3.2023.</a:t>
            </a:fld>
            <a:endParaRPr lang="hr-HR" alt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A05FA-CB8D-41DB-BAB3-3D62B3E6B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 alt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0E41C-0702-422D-BA73-6410D2ED4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64691-2890-499E-8BE7-1C6367B0451A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77321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D078D-4B2C-4829-9B53-9E9DB559C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D3B1-B3BB-41CD-A589-89AD1950853C}" type="datetime1">
              <a:rPr lang="hr-HR" altLang="sr-Latn-RS"/>
              <a:pPr>
                <a:defRPr/>
              </a:pPr>
              <a:t>22.3.2023.</a:t>
            </a:fld>
            <a:endParaRPr lang="hr-HR" alt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01EB5-3ADA-40D0-BACA-5D5C99C2D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 alt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FB418-7358-4233-B9A4-D79A5E765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F6664-B91B-4194-B1BE-1FE8E3C22202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69926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Logo with Panels">
            <a:extLst>
              <a:ext uri="{FF2B5EF4-FFF2-40B4-BE49-F238E27FC236}">
                <a16:creationId xmlns:a16="http://schemas.microsoft.com/office/drawing/2014/main" id="{488C4088-AFBF-44E0-A26A-37A9FD61F7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70013" y="0"/>
            <a:ext cx="10821987" cy="6457950"/>
            <a:chOff x="1130368" y="0"/>
            <a:chExt cx="8928031" cy="7318210"/>
          </a:xfrm>
        </p:grpSpPr>
        <p:grpSp>
          <p:nvGrpSpPr>
            <p:cNvPr id="6" name="Logo Shapes">
              <a:extLst>
                <a:ext uri="{FF2B5EF4-FFF2-40B4-BE49-F238E27FC236}">
                  <a16:creationId xmlns:a16="http://schemas.microsoft.com/office/drawing/2014/main" id="{9B1F4792-3070-4F57-B12B-5B8F47D0DE5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904992" y="0"/>
              <a:ext cx="8153407" cy="6792223"/>
              <a:chOff x="1828800" y="-7143"/>
              <a:chExt cx="8153407" cy="6792223"/>
            </a:xfrm>
          </p:grpSpPr>
          <p:sp>
            <p:nvSpPr>
              <p:cNvPr id="10" name="Rectangle 1">
                <a:extLst>
                  <a:ext uri="{FF2B5EF4-FFF2-40B4-BE49-F238E27FC236}">
                    <a16:creationId xmlns:a16="http://schemas.microsoft.com/office/drawing/2014/main" id="{8D982604-51C4-4572-B5DE-610BCA2479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2121" y="4495680"/>
                <a:ext cx="8150086" cy="2290088"/>
              </a:xfrm>
              <a:prstGeom prst="rect">
                <a:avLst/>
              </a:prstGeom>
              <a:solidFill>
                <a:srgbClr val="F3BE2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672A12D7-DDC4-4A08-A84D-84F25845463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1" y="3583601"/>
                <a:ext cx="7132472" cy="3202167"/>
              </a:xfrm>
              <a:prstGeom prst="rect">
                <a:avLst/>
              </a:prstGeom>
              <a:solidFill>
                <a:srgbClr val="F3BC8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2" name="Rectangle 3">
                <a:extLst>
                  <a:ext uri="{FF2B5EF4-FFF2-40B4-BE49-F238E27FC236}">
                    <a16:creationId xmlns:a16="http://schemas.microsoft.com/office/drawing/2014/main" id="{3ADF9436-44DB-4F82-B854-A5E9AC0268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1" y="4495680"/>
                <a:ext cx="7132472" cy="2290088"/>
              </a:xfrm>
              <a:prstGeom prst="rect">
                <a:avLst/>
              </a:prstGeom>
              <a:solidFill>
                <a:srgbClr val="E88C1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3" name="Rectangle 4">
                <a:extLst>
                  <a:ext uri="{FF2B5EF4-FFF2-40B4-BE49-F238E27FC236}">
                    <a16:creationId xmlns:a16="http://schemas.microsoft.com/office/drawing/2014/main" id="{636522F7-6CBD-48AA-A05B-CEB2268920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28191" y="-7143"/>
                <a:ext cx="6248444" cy="6773123"/>
              </a:xfrm>
              <a:prstGeom prst="rect">
                <a:avLst/>
              </a:prstGeom>
              <a:solidFill>
                <a:srgbClr val="EE9C3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06044E59-9292-4834-9858-15DAD6C177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1" y="1137002"/>
                <a:ext cx="6493352" cy="5628978"/>
              </a:xfrm>
              <a:prstGeom prst="rect">
                <a:avLst/>
              </a:prstGeom>
              <a:solidFill>
                <a:srgbClr val="E669A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5" name="Rectangle 6">
                <a:extLst>
                  <a:ext uri="{FF2B5EF4-FFF2-40B4-BE49-F238E27FC236}">
                    <a16:creationId xmlns:a16="http://schemas.microsoft.com/office/drawing/2014/main" id="{8E6B2BE1-54AD-41F2-B414-B64260FBF2C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1" y="3583601"/>
                <a:ext cx="6493352" cy="3202167"/>
              </a:xfrm>
              <a:prstGeom prst="rect">
                <a:avLst/>
              </a:prstGeom>
              <a:solidFill>
                <a:srgbClr val="DB4D5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ADE7076E-C39D-424B-85D8-8AE4D72343F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1" y="1137002"/>
                <a:ext cx="6248444" cy="5628978"/>
              </a:xfrm>
              <a:prstGeom prst="rect">
                <a:avLst/>
              </a:prstGeom>
              <a:solidFill>
                <a:srgbClr val="D7402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7" name="Rectangle 8">
                <a:extLst>
                  <a:ext uri="{FF2B5EF4-FFF2-40B4-BE49-F238E27FC236}">
                    <a16:creationId xmlns:a16="http://schemas.microsoft.com/office/drawing/2014/main" id="{CDAE38FA-A9F1-4D29-BCBA-2BFDF832357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1" y="4495680"/>
                <a:ext cx="6493352" cy="2290088"/>
              </a:xfrm>
              <a:prstGeom prst="rect">
                <a:avLst/>
              </a:prstGeom>
              <a:solidFill>
                <a:srgbClr val="D1390D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970EAD0D-0E96-4480-BA27-CAAEE69AAD46}"/>
                  </a:ext>
                </a:extLst>
              </p:cNvPr>
              <p:cNvSpPr/>
              <p:nvPr userDrawn="1"/>
            </p:nvSpPr>
            <p:spPr bwMode="gray">
              <a:xfrm>
                <a:off x="1828191" y="3583601"/>
                <a:ext cx="6247134" cy="3202167"/>
              </a:xfrm>
              <a:prstGeom prst="rect">
                <a:avLst/>
              </a:prstGeom>
              <a:solidFill>
                <a:srgbClr val="CD2F0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9901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765" dirty="0">
                  <a:latin typeface="+mn-lt"/>
                </a:endParaRPr>
              </a:p>
            </p:txBody>
          </p:sp>
          <p:sp>
            <p:nvSpPr>
              <p:cNvPr id="19" name="Rectangle 10">
                <a:extLst>
                  <a:ext uri="{FF2B5EF4-FFF2-40B4-BE49-F238E27FC236}">
                    <a16:creationId xmlns:a16="http://schemas.microsoft.com/office/drawing/2014/main" id="{6D8F8B45-C773-4E9E-8099-B8570CD00A8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1" y="4495680"/>
                <a:ext cx="6245825" cy="2290088"/>
              </a:xfrm>
              <a:prstGeom prst="rect">
                <a:avLst/>
              </a:prstGeom>
              <a:solidFill>
                <a:srgbClr val="C4230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EEDDBC8C-CD33-4491-B791-439C6323100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1" y="4801504"/>
                <a:ext cx="2286687" cy="1984263"/>
              </a:xfrm>
              <a:prstGeom prst="rect">
                <a:avLst/>
              </a:prstGeom>
              <a:solidFill>
                <a:srgbClr val="9A170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</p:grpSp>
        <p:grpSp>
          <p:nvGrpSpPr>
            <p:cNvPr id="7" name="Logo">
              <a:extLst>
                <a:ext uri="{FF2B5EF4-FFF2-40B4-BE49-F238E27FC236}">
                  <a16:creationId xmlns:a16="http://schemas.microsoft.com/office/drawing/2014/main" id="{2C88F740-B704-4B83-8EA2-269BACB4860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130368" y="6790556"/>
              <a:ext cx="905256" cy="527654"/>
              <a:chOff x="1130368" y="6790556"/>
              <a:chExt cx="905256" cy="527654"/>
            </a:xfrm>
          </p:grpSpPr>
          <p:sp>
            <p:nvSpPr>
              <p:cNvPr id="8" name="Rectangle 0">
                <a:extLst>
                  <a:ext uri="{FF2B5EF4-FFF2-40B4-BE49-F238E27FC236}">
                    <a16:creationId xmlns:a16="http://schemas.microsoft.com/office/drawing/2014/main" id="{860954E5-D32A-4EB8-9CB2-654C71D970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black">
              <a:xfrm>
                <a:off x="1676501" y="6791112"/>
                <a:ext cx="227883" cy="57567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Freeform 38">
                <a:extLst>
                  <a:ext uri="{FF2B5EF4-FFF2-40B4-BE49-F238E27FC236}">
                    <a16:creationId xmlns:a16="http://schemas.microsoft.com/office/drawing/2014/main" id="{21CDAEFD-96BC-4BF5-A78F-9B18CFDD8287}"/>
                  </a:ext>
                </a:extLst>
              </p:cNvPr>
              <p:cNvSpPr>
                <a:spLocks noEditPoints="1"/>
              </p:cNvSpPr>
              <p:nvPr userDrawn="1"/>
            </p:nvSpPr>
            <p:spPr bwMode="black">
              <a:xfrm>
                <a:off x="1130368" y="6978205"/>
                <a:ext cx="904983" cy="340005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" name="Confidentiality stamp">
            <a:extLst>
              <a:ext uri="{FF2B5EF4-FFF2-40B4-BE49-F238E27FC236}">
                <a16:creationId xmlns:a16="http://schemas.microsoft.com/office/drawing/2014/main" id="{486D69B0-8B02-41EF-8181-E09071735AE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42938" y="3292475"/>
            <a:ext cx="1485900" cy="1349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2" i="1" dirty="0">
                <a:latin typeface="Georgia" pitchFamily="18" charset="0"/>
                <a:cs typeface="Arial" pitchFamily="34" charset="0"/>
              </a:rPr>
              <a:t>  </a:t>
            </a:r>
          </a:p>
        </p:txBody>
      </p:sp>
      <p:sp>
        <p:nvSpPr>
          <p:cNvPr id="22" name="Draft stamp">
            <a:extLst>
              <a:ext uri="{FF2B5EF4-FFF2-40B4-BE49-F238E27FC236}">
                <a16:creationId xmlns:a16="http://schemas.microsoft.com/office/drawing/2014/main" id="{BCEC731C-2123-4E7A-AF68-0E3E47ADD264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42938" y="3565525"/>
            <a:ext cx="1662112" cy="136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2" b="1" i="1" dirty="0">
                <a:latin typeface="Georgia" pitchFamily="18" charset="0"/>
                <a:cs typeface="Arial" pitchFamily="34" charset="0"/>
              </a:rPr>
              <a:t>   </a:t>
            </a:r>
          </a:p>
        </p:txBody>
      </p:sp>
      <p:sp>
        <p:nvSpPr>
          <p:cNvPr id="23" name="Report Date">
            <a:extLst>
              <a:ext uri="{FF2B5EF4-FFF2-40B4-BE49-F238E27FC236}">
                <a16:creationId xmlns:a16="http://schemas.microsoft.com/office/drawing/2014/main" id="{06259209-FA38-4071-B2E0-BE613C9A06DB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white">
          <a:xfrm>
            <a:off x="642938" y="3832225"/>
            <a:ext cx="1485900" cy="136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2" i="1" dirty="0">
                <a:latin typeface="Georgia" pitchFamily="18" charset="0"/>
                <a:cs typeface="Arial" pitchFamily="34" charset="0"/>
              </a:rPr>
              <a:t>  </a:t>
            </a:r>
          </a:p>
        </p:txBody>
      </p:sp>
      <p:sp>
        <p:nvSpPr>
          <p:cNvPr id="24" name="Descriptor">
            <a:extLst>
              <a:ext uri="{FF2B5EF4-FFF2-40B4-BE49-F238E27FC236}">
                <a16:creationId xmlns:a16="http://schemas.microsoft.com/office/drawing/2014/main" id="{26D01AF0-CD6F-4064-AB22-42D5B18FDF5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white">
          <a:xfrm>
            <a:off x="2493963" y="742950"/>
            <a:ext cx="63500" cy="13493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2" dirty="0">
                <a:solidFill>
                  <a:schemeClr val="bg1"/>
                </a:solidFill>
                <a:latin typeface="+mn-lt"/>
                <a:cs typeface="Arial" pitchFamily="34" charset="0"/>
              </a:rPr>
              <a:t>  </a:t>
            </a:r>
          </a:p>
        </p:txBody>
      </p:sp>
      <p:cxnSp>
        <p:nvCxnSpPr>
          <p:cNvPr id="25" name="Frame Line">
            <a:extLst>
              <a:ext uri="{FF2B5EF4-FFF2-40B4-BE49-F238E27FC236}">
                <a16:creationId xmlns:a16="http://schemas.microsoft.com/office/drawing/2014/main" id="{9DBC0F54-B9BF-4DF9-B793-211C4A04C3D0}"/>
              </a:ext>
            </a:extLst>
          </p:cNvPr>
          <p:cNvCxnSpPr/>
          <p:nvPr userDrawn="1"/>
        </p:nvCxnSpPr>
        <p:spPr>
          <a:xfrm flipV="1">
            <a:off x="461963" y="3170238"/>
            <a:ext cx="1662112" cy="136525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ver image">
            <a:extLst>
              <a:ext uri="{FF2B5EF4-FFF2-40B4-BE49-F238E27FC236}">
                <a16:creationId xmlns:a16="http://schemas.microsoft.com/office/drawing/2014/main" id="{4FB8CC90-1A51-4ECA-8CD3-4CA6325DCA0E}"/>
              </a:ext>
            </a:extLst>
          </p:cNvPr>
          <p:cNvSpPr txBox="1"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2308225" y="3167063"/>
            <a:ext cx="8145463" cy="2824162"/>
          </a:xfrm>
          <a:prstGeom prst="rect">
            <a:avLst/>
          </a:prstGeom>
          <a:noFill/>
          <a:ln w="3175">
            <a:noFill/>
          </a:ln>
        </p:spPr>
        <p:txBody>
          <a:bodyPr lIns="0" tIns="0" rIns="0" bIns="0"/>
          <a:lstStyle/>
          <a:p>
            <a:pPr indent="-269703" eaLnBrk="1" fontAlgn="auto" hangingPunct="1">
              <a:spcBef>
                <a:spcPts val="0"/>
              </a:spcBef>
              <a:spcAft>
                <a:spcPts val="885"/>
              </a:spcAft>
              <a:defRPr/>
            </a:pPr>
            <a:endParaRPr lang="en-GB" sz="1941" dirty="0">
              <a:latin typeface="Georgia" pitchFamily="18" charset="0"/>
            </a:endParaRPr>
          </a:p>
        </p:txBody>
      </p:sp>
      <p:sp>
        <p:nvSpPr>
          <p:cNvPr id="3" name="Report Subtitle"/>
          <p:cNvSpPr>
            <a:spLocks noGrp="1"/>
          </p:cNvSpPr>
          <p:nvPr>
            <p:ph type="subTitle" idx="1"/>
          </p:nvPr>
        </p:nvSpPr>
        <p:spPr bwMode="white">
          <a:xfrm>
            <a:off x="2493113" y="1944445"/>
            <a:ext cx="7204364" cy="586586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118" baseline="0">
                <a:solidFill>
                  <a:schemeClr val="bg1"/>
                </a:solidFill>
                <a:latin typeface="+mj-lt"/>
              </a:defRPr>
            </a:lvl1pPr>
            <a:lvl2pPr marL="44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2" name="Report Title"/>
          <p:cNvSpPr>
            <a:spLocks noGrp="1"/>
          </p:cNvSpPr>
          <p:nvPr>
            <p:ph type="ctrTitle"/>
          </p:nvPr>
        </p:nvSpPr>
        <p:spPr bwMode="white">
          <a:xfrm>
            <a:off x="2493113" y="1112679"/>
            <a:ext cx="7204364" cy="806824"/>
          </a:xfrm>
        </p:spPr>
        <p:txBody>
          <a:bodyPr/>
          <a:lstStyle>
            <a:lvl1pPr algn="l" defTabSz="8990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71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5" name="Content Placeholder 34"/>
          <p:cNvSpPr>
            <a:spLocks noGrp="1"/>
          </p:cNvSpPr>
          <p:nvPr>
            <p:ph sz="quarter" idx="10"/>
          </p:nvPr>
        </p:nvSpPr>
        <p:spPr>
          <a:xfrm>
            <a:off x="642851" y="4098664"/>
            <a:ext cx="1485207" cy="1145689"/>
          </a:xfrm>
        </p:spPr>
        <p:txBody>
          <a:bodyPr/>
          <a:lstStyle>
            <a:lvl1pPr>
              <a:defRPr sz="882" i="1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089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: Fix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Logo with Panels">
            <a:extLst>
              <a:ext uri="{FF2B5EF4-FFF2-40B4-BE49-F238E27FC236}">
                <a16:creationId xmlns:a16="http://schemas.microsoft.com/office/drawing/2014/main" id="{55E74953-8C9A-4EEB-A89E-273BDFF82CE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70013" y="5640388"/>
            <a:ext cx="1476375" cy="817562"/>
            <a:chOff x="3835013" y="2828854"/>
            <a:chExt cx="1217986" cy="925197"/>
          </a:xfrm>
        </p:grpSpPr>
        <p:grpSp>
          <p:nvGrpSpPr>
            <p:cNvPr id="5" name="Logo Panels">
              <a:extLst>
                <a:ext uri="{FF2B5EF4-FFF2-40B4-BE49-F238E27FC236}">
                  <a16:creationId xmlns:a16="http://schemas.microsoft.com/office/drawing/2014/main" id="{D177ECC7-8DFF-4D94-8636-2A9A24EDFB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9614" y="2828854"/>
              <a:ext cx="443385" cy="397546"/>
              <a:chOff x="4609614" y="2828854"/>
              <a:chExt cx="443385" cy="397546"/>
            </a:xfrm>
          </p:grpSpPr>
          <p:sp>
            <p:nvSpPr>
              <p:cNvPr id="9" name="Rectangle 1">
                <a:extLst>
                  <a:ext uri="{FF2B5EF4-FFF2-40B4-BE49-F238E27FC236}">
                    <a16:creationId xmlns:a16="http://schemas.microsoft.com/office/drawing/2014/main" id="{84D41894-04EF-4E09-8172-707521D1B3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609023" y="3112701"/>
                <a:ext cx="443976" cy="113179"/>
              </a:xfrm>
              <a:prstGeom prst="rect">
                <a:avLst/>
              </a:prstGeom>
              <a:solidFill>
                <a:srgbClr val="F445F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D4BBC309-54A2-47ED-A491-FD55ED80AD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609023" y="2873766"/>
                <a:ext cx="269790" cy="352114"/>
              </a:xfrm>
              <a:prstGeom prst="rect">
                <a:avLst/>
              </a:prstGeom>
              <a:solidFill>
                <a:srgbClr val="F6B67F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57B27F37-EF2A-4A71-A88A-7BD1BF4C94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609023" y="2828854"/>
                <a:ext cx="225262" cy="397025"/>
              </a:xfrm>
              <a:prstGeom prst="rect">
                <a:avLst/>
              </a:prstGeom>
              <a:solidFill>
                <a:srgbClr val="F48F1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9D1104A8-6233-458C-A04A-59D4A3DD8D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609023" y="2873766"/>
                <a:ext cx="225262" cy="352114"/>
              </a:xfrm>
              <a:prstGeom prst="rect">
                <a:avLst/>
              </a:prstGeom>
              <a:solidFill>
                <a:srgbClr val="EB660B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1A9BD9FE-0CC4-4750-8435-492E3EFDC6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609023" y="2943830"/>
                <a:ext cx="383731" cy="282050"/>
              </a:xfrm>
              <a:prstGeom prst="rect">
                <a:avLst/>
              </a:prstGeom>
              <a:solidFill>
                <a:srgbClr val="F3BF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6">
                <a:extLst>
                  <a:ext uri="{FF2B5EF4-FFF2-40B4-BE49-F238E27FC236}">
                    <a16:creationId xmlns:a16="http://schemas.microsoft.com/office/drawing/2014/main" id="{3FCB4FD9-2E53-4752-8D34-FFBC333D76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609023" y="3112701"/>
                <a:ext cx="383731" cy="113179"/>
              </a:xfrm>
              <a:prstGeom prst="rect">
                <a:avLst/>
              </a:prstGeom>
              <a:solidFill>
                <a:srgbClr val="E93409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94D87A49-97EF-49D0-A58E-838C5CCDF7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609023" y="2943830"/>
                <a:ext cx="269790" cy="282050"/>
              </a:xfrm>
              <a:prstGeom prst="rect">
                <a:avLst/>
              </a:prstGeom>
              <a:solidFill>
                <a:srgbClr val="EA88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965460FF-113F-4332-8034-6F1BBC4FF2D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609023" y="3112701"/>
                <a:ext cx="269790" cy="113179"/>
              </a:xfrm>
              <a:prstGeom prst="rect">
                <a:avLst/>
              </a:prstGeom>
              <a:solidFill>
                <a:srgbClr val="E0250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ED3069CD-6898-49CF-993F-BB8F47EE1AD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09023" y="2943830"/>
                <a:ext cx="225262" cy="282050"/>
              </a:xfrm>
              <a:prstGeom prst="rect">
                <a:avLst/>
              </a:prstGeom>
              <a:solidFill>
                <a:srgbClr val="E04C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10">
                <a:extLst>
                  <a:ext uri="{FF2B5EF4-FFF2-40B4-BE49-F238E27FC236}">
                    <a16:creationId xmlns:a16="http://schemas.microsoft.com/office/drawing/2014/main" id="{C5503CBB-4B10-482E-BE3E-087756FF56A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609023" y="3112701"/>
                <a:ext cx="225262" cy="113179"/>
              </a:xfrm>
              <a:prstGeom prst="rect">
                <a:avLst/>
              </a:prstGeom>
              <a:solidFill>
                <a:srgbClr val="D614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95240515-15CF-49E4-B9FC-FDD6B1EFA4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609023" y="3053416"/>
                <a:ext cx="141443" cy="172464"/>
              </a:xfrm>
              <a:prstGeom prst="rect">
                <a:avLst/>
              </a:prstGeom>
              <a:solidFill>
                <a:srgbClr val="C93C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7B8AA3B8-B4F5-4682-A52B-C4147D6A8B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609023" y="3112701"/>
                <a:ext cx="141443" cy="113179"/>
              </a:xfrm>
              <a:prstGeom prst="rect">
                <a:avLst/>
              </a:prstGeom>
              <a:solidFill>
                <a:srgbClr val="C01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Logo">
              <a:extLst>
                <a:ext uri="{FF2B5EF4-FFF2-40B4-BE49-F238E27FC236}">
                  <a16:creationId xmlns:a16="http://schemas.microsoft.com/office/drawing/2014/main" id="{A9A4EAB2-6407-4913-9157-1458C11D2B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5013" y="3226397"/>
              <a:ext cx="905256" cy="527654"/>
              <a:chOff x="3835013" y="3226397"/>
              <a:chExt cx="905256" cy="527654"/>
            </a:xfrm>
          </p:grpSpPr>
          <p:sp>
            <p:nvSpPr>
              <p:cNvPr id="7" name="Rectangle 0">
                <a:extLst>
                  <a:ext uri="{FF2B5EF4-FFF2-40B4-BE49-F238E27FC236}">
                    <a16:creationId xmlns:a16="http://schemas.microsoft.com/office/drawing/2014/main" id="{606B9780-1219-4CB9-882B-9B92BC66716D}"/>
                  </a:ext>
                </a:extLst>
              </p:cNvPr>
              <p:cNvSpPr>
                <a:spLocks noChangeArrowheads="1"/>
              </p:cNvSpPr>
              <p:nvPr/>
            </p:nvSpPr>
            <p:spPr bwMode="black">
              <a:xfrm>
                <a:off x="4381142" y="3225880"/>
                <a:ext cx="227881" cy="57488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49">
                <a:extLst>
                  <a:ext uri="{FF2B5EF4-FFF2-40B4-BE49-F238E27FC236}">
                    <a16:creationId xmlns:a16="http://schemas.microsoft.com/office/drawing/2014/main" id="{AD308D0F-5BE2-4788-BBD5-04740D88B40C}"/>
                  </a:ext>
                </a:extLst>
              </p:cNvPr>
              <p:cNvSpPr>
                <a:spLocks noEditPoints="1"/>
              </p:cNvSpPr>
              <p:nvPr/>
            </p:nvSpPr>
            <p:spPr bwMode="black">
              <a:xfrm>
                <a:off x="3835013" y="3412716"/>
                <a:ext cx="904976" cy="341335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</p:grpSp>
      </p:grpSp>
      <p:cxnSp>
        <p:nvCxnSpPr>
          <p:cNvPr id="21" name="Frame Line">
            <a:extLst>
              <a:ext uri="{FF2B5EF4-FFF2-40B4-BE49-F238E27FC236}">
                <a16:creationId xmlns:a16="http://schemas.microsoft.com/office/drawing/2014/main" id="{6FFCCC77-ECA6-4369-ADF2-60F491D0097A}"/>
              </a:ext>
            </a:extLst>
          </p:cNvPr>
          <p:cNvCxnSpPr/>
          <p:nvPr userDrawn="1"/>
        </p:nvCxnSpPr>
        <p:spPr>
          <a:xfrm flipV="1">
            <a:off x="2309813" y="1006475"/>
            <a:ext cx="9229725" cy="136525"/>
          </a:xfrm>
          <a:prstGeom prst="bentConnector3">
            <a:avLst>
              <a:gd name="adj1" fmla="val -3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fidentiality stamp">
            <a:extLst>
              <a:ext uri="{FF2B5EF4-FFF2-40B4-BE49-F238E27FC236}">
                <a16:creationId xmlns:a16="http://schemas.microsoft.com/office/drawing/2014/main" id="{9FF381D8-F983-415A-A697-8C350AF8F32D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42938" y="3292475"/>
            <a:ext cx="1485900" cy="1349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2" i="1" dirty="0">
                <a:latin typeface="Georgia" pitchFamily="18" charset="0"/>
                <a:cs typeface="Arial" pitchFamily="34" charset="0"/>
              </a:rPr>
              <a:t>  </a:t>
            </a:r>
          </a:p>
        </p:txBody>
      </p:sp>
      <p:sp>
        <p:nvSpPr>
          <p:cNvPr id="23" name="Draft stamp">
            <a:extLst>
              <a:ext uri="{FF2B5EF4-FFF2-40B4-BE49-F238E27FC236}">
                <a16:creationId xmlns:a16="http://schemas.microsoft.com/office/drawing/2014/main" id="{D377BC96-770A-4A7D-84CA-8073E0B2E1CE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42938" y="3565525"/>
            <a:ext cx="1662112" cy="136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2" b="1" i="1" dirty="0">
                <a:latin typeface="Georgia" pitchFamily="18" charset="0"/>
                <a:cs typeface="Arial" pitchFamily="34" charset="0"/>
              </a:rPr>
              <a:t>   </a:t>
            </a:r>
          </a:p>
        </p:txBody>
      </p:sp>
      <p:sp>
        <p:nvSpPr>
          <p:cNvPr id="24" name="Report Date">
            <a:extLst>
              <a:ext uri="{FF2B5EF4-FFF2-40B4-BE49-F238E27FC236}">
                <a16:creationId xmlns:a16="http://schemas.microsoft.com/office/drawing/2014/main" id="{22CC7CC3-0BE2-4F89-9E11-A7530656EFC3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642938" y="3832225"/>
            <a:ext cx="1485900" cy="136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882" i="1" dirty="0">
              <a:latin typeface="Georgia" pitchFamily="18" charset="0"/>
              <a:cs typeface="Arial" pitchFamily="34" charset="0"/>
            </a:endParaRPr>
          </a:p>
        </p:txBody>
      </p:sp>
      <p:sp>
        <p:nvSpPr>
          <p:cNvPr id="25" name="Descriptor">
            <a:extLst>
              <a:ext uri="{FF2B5EF4-FFF2-40B4-BE49-F238E27FC236}">
                <a16:creationId xmlns:a16="http://schemas.microsoft.com/office/drawing/2014/main" id="{5A8A1411-0FC8-4C7B-A4E0-33104A9859B2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93963" y="742950"/>
            <a:ext cx="63500" cy="13493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2" dirty="0">
                <a:latin typeface="+mn-lt"/>
                <a:cs typeface="Arial" pitchFamily="34" charset="0"/>
              </a:rPr>
              <a:t>  </a:t>
            </a:r>
          </a:p>
        </p:txBody>
      </p:sp>
      <p:cxnSp>
        <p:nvCxnSpPr>
          <p:cNvPr id="26" name="Frame Line">
            <a:extLst>
              <a:ext uri="{FF2B5EF4-FFF2-40B4-BE49-F238E27FC236}">
                <a16:creationId xmlns:a16="http://schemas.microsoft.com/office/drawing/2014/main" id="{8CD35291-ED96-4366-98A0-E975E9D79422}"/>
              </a:ext>
            </a:extLst>
          </p:cNvPr>
          <p:cNvCxnSpPr/>
          <p:nvPr userDrawn="1"/>
        </p:nvCxnSpPr>
        <p:spPr>
          <a:xfrm flipV="1">
            <a:off x="461963" y="3170238"/>
            <a:ext cx="1662112" cy="136525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port Subtitle"/>
          <p:cNvSpPr>
            <a:spLocks noGrp="1"/>
          </p:cNvSpPr>
          <p:nvPr>
            <p:ph type="subTitle" idx="1"/>
          </p:nvPr>
        </p:nvSpPr>
        <p:spPr>
          <a:xfrm>
            <a:off x="2493113" y="1944444"/>
            <a:ext cx="7204364" cy="806824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118" baseline="0">
                <a:solidFill>
                  <a:schemeClr val="tx1"/>
                </a:solidFill>
                <a:latin typeface="+mj-lt"/>
              </a:defRPr>
            </a:lvl1pPr>
            <a:lvl2pPr marL="44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2" name="Report Title"/>
          <p:cNvSpPr>
            <a:spLocks noGrp="1"/>
          </p:cNvSpPr>
          <p:nvPr>
            <p:ph type="ctrTitle"/>
          </p:nvPr>
        </p:nvSpPr>
        <p:spPr>
          <a:xfrm>
            <a:off x="2493113" y="1112679"/>
            <a:ext cx="7204364" cy="806824"/>
          </a:xfrm>
        </p:spPr>
        <p:txBody>
          <a:bodyPr/>
          <a:lstStyle>
            <a:lvl1pPr algn="l" defTabSz="8990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71" b="1" i="1" kern="1200" baseline="0" noProof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83272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: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Logo with Panels">
            <a:extLst>
              <a:ext uri="{FF2B5EF4-FFF2-40B4-BE49-F238E27FC236}">
                <a16:creationId xmlns:a16="http://schemas.microsoft.com/office/drawing/2014/main" id="{B23BC0F8-E382-46F4-B75A-3C316DC2447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70013" y="0"/>
            <a:ext cx="10821987" cy="6457950"/>
            <a:chOff x="1130368" y="0"/>
            <a:chExt cx="8928032" cy="7318210"/>
          </a:xfrm>
        </p:grpSpPr>
        <p:grpSp>
          <p:nvGrpSpPr>
            <p:cNvPr id="5" name="Logo Shapes">
              <a:extLst>
                <a:ext uri="{FF2B5EF4-FFF2-40B4-BE49-F238E27FC236}">
                  <a16:creationId xmlns:a16="http://schemas.microsoft.com/office/drawing/2014/main" id="{963B3A45-6B94-416A-AECF-7F945E4D6C8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904991" y="0"/>
              <a:ext cx="8153409" cy="6792221"/>
              <a:chOff x="1828799" y="0"/>
              <a:chExt cx="8153409" cy="6792221"/>
            </a:xfrm>
          </p:grpSpPr>
          <p:sp>
            <p:nvSpPr>
              <p:cNvPr id="9" name="Rectangle 2">
                <a:extLst>
                  <a:ext uri="{FF2B5EF4-FFF2-40B4-BE49-F238E27FC236}">
                    <a16:creationId xmlns:a16="http://schemas.microsoft.com/office/drawing/2014/main" id="{84CB6DA3-E21A-47A9-B446-04E5DF57AD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2" y="1149542"/>
                <a:ext cx="8154016" cy="563977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id="{0D045145-60BA-4C9C-9259-0D375ABD7D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28192" y="0"/>
                <a:ext cx="6248444" cy="679291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1" name="Rectangle 7">
                <a:extLst>
                  <a:ext uri="{FF2B5EF4-FFF2-40B4-BE49-F238E27FC236}">
                    <a16:creationId xmlns:a16="http://schemas.microsoft.com/office/drawing/2014/main" id="{8C898584-CB08-4206-BD0A-C204792F7BE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2" y="1149542"/>
                <a:ext cx="6248444" cy="5639771"/>
              </a:xfrm>
              <a:prstGeom prst="rect">
                <a:avLst/>
              </a:prstGeom>
              <a:solidFill>
                <a:schemeClr val="accent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</p:grpSp>
        <p:grpSp>
          <p:nvGrpSpPr>
            <p:cNvPr id="6" name="Logo">
              <a:extLst>
                <a:ext uri="{FF2B5EF4-FFF2-40B4-BE49-F238E27FC236}">
                  <a16:creationId xmlns:a16="http://schemas.microsoft.com/office/drawing/2014/main" id="{4B6AD096-438F-44BD-94B7-D06EEB7FE99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130368" y="6790556"/>
              <a:ext cx="905256" cy="527654"/>
              <a:chOff x="1130368" y="6790556"/>
              <a:chExt cx="905256" cy="527654"/>
            </a:xfrm>
          </p:grpSpPr>
          <p:sp>
            <p:nvSpPr>
              <p:cNvPr id="7" name="Rectangle 0">
                <a:extLst>
                  <a:ext uri="{FF2B5EF4-FFF2-40B4-BE49-F238E27FC236}">
                    <a16:creationId xmlns:a16="http://schemas.microsoft.com/office/drawing/2014/main" id="{B7A8EF82-22DE-416B-B429-C410EBE8355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black">
              <a:xfrm>
                <a:off x="1676501" y="6791112"/>
                <a:ext cx="227883" cy="57567"/>
              </a:xfrm>
              <a:prstGeom prst="rect">
                <a:avLst/>
              </a:prstGeom>
              <a:solidFill>
                <a:schemeClr val="accent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24">
                <a:extLst>
                  <a:ext uri="{FF2B5EF4-FFF2-40B4-BE49-F238E27FC236}">
                    <a16:creationId xmlns:a16="http://schemas.microsoft.com/office/drawing/2014/main" id="{F9B16C9F-1B53-4BE9-92B0-FEDD01F6A988}"/>
                  </a:ext>
                </a:extLst>
              </p:cNvPr>
              <p:cNvSpPr>
                <a:spLocks noEditPoints="1"/>
              </p:cNvSpPr>
              <p:nvPr userDrawn="1"/>
            </p:nvSpPr>
            <p:spPr bwMode="black">
              <a:xfrm>
                <a:off x="1130368" y="6978205"/>
                <a:ext cx="904983" cy="340005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2" name="Confidentiality stamp">
            <a:extLst>
              <a:ext uri="{FF2B5EF4-FFF2-40B4-BE49-F238E27FC236}">
                <a16:creationId xmlns:a16="http://schemas.microsoft.com/office/drawing/2014/main" id="{3F07E281-2787-49D2-8DA1-7F12AC4FA5F2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42938" y="3292475"/>
            <a:ext cx="1485900" cy="1349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2" i="1" dirty="0">
                <a:latin typeface="Georgia" pitchFamily="18" charset="0"/>
                <a:cs typeface="Arial" pitchFamily="34" charset="0"/>
              </a:rPr>
              <a:t>  </a:t>
            </a:r>
          </a:p>
        </p:txBody>
      </p:sp>
      <p:sp>
        <p:nvSpPr>
          <p:cNvPr id="13" name="Draft stamp">
            <a:extLst>
              <a:ext uri="{FF2B5EF4-FFF2-40B4-BE49-F238E27FC236}">
                <a16:creationId xmlns:a16="http://schemas.microsoft.com/office/drawing/2014/main" id="{5C911B26-1B29-4FF1-8197-1AB7EBE2939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42938" y="3565525"/>
            <a:ext cx="1662112" cy="136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2" b="1" i="1" dirty="0">
                <a:latin typeface="Georgia" pitchFamily="18" charset="0"/>
                <a:cs typeface="Arial" pitchFamily="34" charset="0"/>
              </a:rPr>
              <a:t>   </a:t>
            </a:r>
          </a:p>
        </p:txBody>
      </p:sp>
      <p:sp>
        <p:nvSpPr>
          <p:cNvPr id="14" name="Report Date">
            <a:extLst>
              <a:ext uri="{FF2B5EF4-FFF2-40B4-BE49-F238E27FC236}">
                <a16:creationId xmlns:a16="http://schemas.microsoft.com/office/drawing/2014/main" id="{A10CE40B-6D29-4A0B-96BD-5FD70755E8A5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white">
          <a:xfrm>
            <a:off x="642938" y="3832225"/>
            <a:ext cx="1485900" cy="136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2" i="1" dirty="0">
                <a:latin typeface="Georgia" pitchFamily="18" charset="0"/>
                <a:cs typeface="Arial" pitchFamily="34" charset="0"/>
              </a:rPr>
              <a:t>  </a:t>
            </a:r>
          </a:p>
        </p:txBody>
      </p:sp>
      <p:sp>
        <p:nvSpPr>
          <p:cNvPr id="15" name="Descriptor">
            <a:extLst>
              <a:ext uri="{FF2B5EF4-FFF2-40B4-BE49-F238E27FC236}">
                <a16:creationId xmlns:a16="http://schemas.microsoft.com/office/drawing/2014/main" id="{E545EA63-148B-4A5D-A3ED-D046397748CA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white">
          <a:xfrm>
            <a:off x="2493963" y="742950"/>
            <a:ext cx="63500" cy="13493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2" dirty="0">
                <a:solidFill>
                  <a:schemeClr val="bg1"/>
                </a:solidFill>
                <a:latin typeface="+mn-lt"/>
                <a:cs typeface="Arial" pitchFamily="34" charset="0"/>
              </a:rPr>
              <a:t>  </a:t>
            </a:r>
          </a:p>
        </p:txBody>
      </p:sp>
      <p:cxnSp>
        <p:nvCxnSpPr>
          <p:cNvPr id="16" name="Frame Line">
            <a:extLst>
              <a:ext uri="{FF2B5EF4-FFF2-40B4-BE49-F238E27FC236}">
                <a16:creationId xmlns:a16="http://schemas.microsoft.com/office/drawing/2014/main" id="{0D9A0712-E382-461F-8E74-C4704EC8CA1F}"/>
              </a:ext>
            </a:extLst>
          </p:cNvPr>
          <p:cNvCxnSpPr/>
          <p:nvPr userDrawn="1"/>
        </p:nvCxnSpPr>
        <p:spPr>
          <a:xfrm flipV="1">
            <a:off x="461963" y="3170238"/>
            <a:ext cx="1662112" cy="136525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port Subtitle"/>
          <p:cNvSpPr>
            <a:spLocks noGrp="1"/>
          </p:cNvSpPr>
          <p:nvPr>
            <p:ph type="subTitle" idx="1"/>
          </p:nvPr>
        </p:nvSpPr>
        <p:spPr bwMode="white">
          <a:xfrm>
            <a:off x="2493113" y="1944444"/>
            <a:ext cx="7204364" cy="806824"/>
          </a:xfrm>
        </p:spPr>
        <p:txBody>
          <a:bodyPr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118" baseline="0">
                <a:solidFill>
                  <a:schemeClr val="bg1"/>
                </a:solidFill>
                <a:latin typeface="+mj-lt"/>
              </a:defRPr>
            </a:lvl1pPr>
            <a:lvl2pPr marL="44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2" name="Report Title"/>
          <p:cNvSpPr>
            <a:spLocks noGrp="1"/>
          </p:cNvSpPr>
          <p:nvPr>
            <p:ph type="ctrTitle"/>
          </p:nvPr>
        </p:nvSpPr>
        <p:spPr bwMode="white">
          <a:xfrm>
            <a:off x="2493113" y="1112679"/>
            <a:ext cx="7204364" cy="806824"/>
          </a:xfrm>
        </p:spPr>
        <p:txBody>
          <a:bodyPr/>
          <a:lstStyle>
            <a:lvl1pPr algn="l" defTabSz="8990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71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61497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Logo with Panels">
            <a:extLst>
              <a:ext uri="{FF2B5EF4-FFF2-40B4-BE49-F238E27FC236}">
                <a16:creationId xmlns:a16="http://schemas.microsoft.com/office/drawing/2014/main" id="{12DAB14E-3D72-4DE3-BBE4-CD76CCF5AB4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70013" y="0"/>
            <a:ext cx="10821987" cy="6457950"/>
            <a:chOff x="1130368" y="0"/>
            <a:chExt cx="8928031" cy="7318210"/>
          </a:xfrm>
        </p:grpSpPr>
        <p:grpSp>
          <p:nvGrpSpPr>
            <p:cNvPr id="5" name="Logo Shapes">
              <a:extLst>
                <a:ext uri="{FF2B5EF4-FFF2-40B4-BE49-F238E27FC236}">
                  <a16:creationId xmlns:a16="http://schemas.microsoft.com/office/drawing/2014/main" id="{375153DF-6462-48A7-8218-EFD9FE36133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904992" y="0"/>
              <a:ext cx="8153407" cy="6792223"/>
              <a:chOff x="1828800" y="-7143"/>
              <a:chExt cx="8153407" cy="6792223"/>
            </a:xfrm>
          </p:grpSpPr>
          <p:sp>
            <p:nvSpPr>
              <p:cNvPr id="9" name="Rectangle 1">
                <a:extLst>
                  <a:ext uri="{FF2B5EF4-FFF2-40B4-BE49-F238E27FC236}">
                    <a16:creationId xmlns:a16="http://schemas.microsoft.com/office/drawing/2014/main" id="{9F3F151C-E468-448D-BBC5-B805BBC9A8F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32121" y="4495680"/>
                <a:ext cx="8150086" cy="2290088"/>
              </a:xfrm>
              <a:prstGeom prst="rect">
                <a:avLst/>
              </a:prstGeom>
              <a:solidFill>
                <a:srgbClr val="F3BE2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AF9CFA00-CE0E-499D-AF8E-07B0B9F0ED6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1" y="3583601"/>
                <a:ext cx="7132472" cy="3202167"/>
              </a:xfrm>
              <a:prstGeom prst="rect">
                <a:avLst/>
              </a:prstGeom>
              <a:solidFill>
                <a:srgbClr val="F3BC87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4C27055B-7563-49E3-986F-CA4DD93FB1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1" y="4495680"/>
                <a:ext cx="7132472" cy="2290088"/>
              </a:xfrm>
              <a:prstGeom prst="rect">
                <a:avLst/>
              </a:prstGeom>
              <a:solidFill>
                <a:srgbClr val="E88C1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75B91D42-CB1E-4B74-98A9-462F57314D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828191" y="-7143"/>
                <a:ext cx="6248444" cy="6773123"/>
              </a:xfrm>
              <a:prstGeom prst="rect">
                <a:avLst/>
              </a:prstGeom>
              <a:solidFill>
                <a:srgbClr val="EE9C34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705D3473-D2D3-472C-9CAF-BEB997A3FB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1" y="1137002"/>
                <a:ext cx="6493352" cy="5628978"/>
              </a:xfrm>
              <a:prstGeom prst="rect">
                <a:avLst/>
              </a:prstGeom>
              <a:solidFill>
                <a:srgbClr val="E669A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4" name="Rectangle 6">
                <a:extLst>
                  <a:ext uri="{FF2B5EF4-FFF2-40B4-BE49-F238E27FC236}">
                    <a16:creationId xmlns:a16="http://schemas.microsoft.com/office/drawing/2014/main" id="{82137D71-812F-4E12-BFC7-EB506B202A0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1" y="3583601"/>
                <a:ext cx="6493352" cy="3202167"/>
              </a:xfrm>
              <a:prstGeom prst="rect">
                <a:avLst/>
              </a:prstGeom>
              <a:solidFill>
                <a:srgbClr val="DB4D56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38F18374-75D1-4191-BBCB-5769A4BCBAB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1" y="1137002"/>
                <a:ext cx="6248444" cy="5628978"/>
              </a:xfrm>
              <a:prstGeom prst="rect">
                <a:avLst/>
              </a:prstGeom>
              <a:solidFill>
                <a:srgbClr val="D74021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0214EAD7-27A5-4A73-9094-5CE46225B64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1" y="4495680"/>
                <a:ext cx="6493352" cy="2290088"/>
              </a:xfrm>
              <a:prstGeom prst="rect">
                <a:avLst/>
              </a:prstGeom>
              <a:solidFill>
                <a:srgbClr val="D1390D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0F3C438E-F071-499C-A8E7-1DF91D3F6D4E}"/>
                  </a:ext>
                </a:extLst>
              </p:cNvPr>
              <p:cNvSpPr/>
              <p:nvPr userDrawn="1"/>
            </p:nvSpPr>
            <p:spPr bwMode="gray">
              <a:xfrm>
                <a:off x="1828191" y="3583601"/>
                <a:ext cx="6247134" cy="3202167"/>
              </a:xfrm>
              <a:prstGeom prst="rect">
                <a:avLst/>
              </a:prstGeom>
              <a:solidFill>
                <a:srgbClr val="CD2F0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89901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765" dirty="0">
                  <a:latin typeface="+mn-lt"/>
                </a:endParaRPr>
              </a:p>
            </p:txBody>
          </p:sp>
          <p:sp>
            <p:nvSpPr>
              <p:cNvPr id="18" name="Rectangle 10">
                <a:extLst>
                  <a:ext uri="{FF2B5EF4-FFF2-40B4-BE49-F238E27FC236}">
                    <a16:creationId xmlns:a16="http://schemas.microsoft.com/office/drawing/2014/main" id="{8DB86114-0E70-4BE1-9508-4BBCF419569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1" y="4495680"/>
                <a:ext cx="6245825" cy="2290088"/>
              </a:xfrm>
              <a:prstGeom prst="rect">
                <a:avLst/>
              </a:prstGeom>
              <a:solidFill>
                <a:srgbClr val="C42303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8CCDB874-6A75-4A7C-B229-491AE1CA8B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gray">
              <a:xfrm>
                <a:off x="1828191" y="4801504"/>
                <a:ext cx="2286687" cy="1984263"/>
              </a:xfrm>
              <a:prstGeom prst="rect">
                <a:avLst/>
              </a:prstGeom>
              <a:solidFill>
                <a:srgbClr val="9A1702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</p:grpSp>
        <p:grpSp>
          <p:nvGrpSpPr>
            <p:cNvPr id="6" name="Logo">
              <a:extLst>
                <a:ext uri="{FF2B5EF4-FFF2-40B4-BE49-F238E27FC236}">
                  <a16:creationId xmlns:a16="http://schemas.microsoft.com/office/drawing/2014/main" id="{ABBC2A97-16C7-4702-AFA1-C1CC675D4CF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130368" y="6790556"/>
              <a:ext cx="905256" cy="527654"/>
              <a:chOff x="1130368" y="6790556"/>
              <a:chExt cx="905256" cy="527654"/>
            </a:xfrm>
          </p:grpSpPr>
          <p:sp>
            <p:nvSpPr>
              <p:cNvPr id="7" name="Rectangle 0">
                <a:extLst>
                  <a:ext uri="{FF2B5EF4-FFF2-40B4-BE49-F238E27FC236}">
                    <a16:creationId xmlns:a16="http://schemas.microsoft.com/office/drawing/2014/main" id="{D6612E0B-1C8A-451A-8E53-6A521517F7C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black">
              <a:xfrm>
                <a:off x="1676501" y="6791112"/>
                <a:ext cx="227883" cy="57567"/>
              </a:xfrm>
              <a:prstGeom prst="rect">
                <a:avLst/>
              </a:prstGeom>
              <a:solidFill>
                <a:srgbClr val="A10000"/>
              </a:solidFill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Freeform 38">
                <a:extLst>
                  <a:ext uri="{FF2B5EF4-FFF2-40B4-BE49-F238E27FC236}">
                    <a16:creationId xmlns:a16="http://schemas.microsoft.com/office/drawing/2014/main" id="{857D1D18-C62E-4C11-9376-30C96DC6EEE6}"/>
                  </a:ext>
                </a:extLst>
              </p:cNvPr>
              <p:cNvSpPr>
                <a:spLocks noEditPoints="1"/>
              </p:cNvSpPr>
              <p:nvPr userDrawn="1"/>
            </p:nvSpPr>
            <p:spPr bwMode="black">
              <a:xfrm>
                <a:off x="1130368" y="6978205"/>
                <a:ext cx="904983" cy="340005"/>
              </a:xfrm>
              <a:custGeom>
                <a:avLst/>
                <a:gdLst/>
                <a:ahLst/>
                <a:cxnLst>
                  <a:cxn ang="0">
                    <a:pos x="581" y="233"/>
                  </a:cxn>
                  <a:cxn ang="0">
                    <a:pos x="538" y="949"/>
                  </a:cxn>
                  <a:cxn ang="0">
                    <a:pos x="630" y="946"/>
                  </a:cxn>
                  <a:cxn ang="0">
                    <a:pos x="793" y="880"/>
                  </a:cxn>
                  <a:cxn ang="0">
                    <a:pos x="886" y="728"/>
                  </a:cxn>
                  <a:cxn ang="0">
                    <a:pos x="905" y="505"/>
                  </a:cxn>
                  <a:cxn ang="0">
                    <a:pos x="850" y="329"/>
                  </a:cxn>
                  <a:cxn ang="0">
                    <a:pos x="727" y="241"/>
                  </a:cxn>
                  <a:cxn ang="0">
                    <a:pos x="521" y="3"/>
                  </a:cxn>
                  <a:cxn ang="0">
                    <a:pos x="643" y="74"/>
                  </a:cxn>
                  <a:cxn ang="0">
                    <a:pos x="761" y="24"/>
                  </a:cxn>
                  <a:cxn ang="0">
                    <a:pos x="855" y="9"/>
                  </a:cxn>
                  <a:cxn ang="0">
                    <a:pos x="1026" y="40"/>
                  </a:cxn>
                  <a:cxn ang="0">
                    <a:pos x="1180" y="172"/>
                  </a:cxn>
                  <a:cxn ang="0">
                    <a:pos x="1265" y="383"/>
                  </a:cxn>
                  <a:cxn ang="0">
                    <a:pos x="1265" y="641"/>
                  </a:cxn>
                  <a:cxn ang="0">
                    <a:pos x="1175" y="857"/>
                  </a:cxn>
                  <a:cxn ang="0">
                    <a:pos x="1005" y="1006"/>
                  </a:cxn>
                  <a:cxn ang="0">
                    <a:pos x="766" y="1074"/>
                  </a:cxn>
                  <a:cxn ang="0">
                    <a:pos x="601" y="1074"/>
                  </a:cxn>
                  <a:cxn ang="0">
                    <a:pos x="692" y="1447"/>
                  </a:cxn>
                  <a:cxn ang="0">
                    <a:pos x="171" y="1408"/>
                  </a:cxn>
                  <a:cxn ang="0">
                    <a:pos x="413" y="3"/>
                  </a:cxn>
                  <a:cxn ang="0">
                    <a:pos x="3876" y="20"/>
                  </a:cxn>
                  <a:cxn ang="0">
                    <a:pos x="4036" y="100"/>
                  </a:cxn>
                  <a:cxn ang="0">
                    <a:pos x="4113" y="232"/>
                  </a:cxn>
                  <a:cxn ang="0">
                    <a:pos x="4091" y="362"/>
                  </a:cxn>
                  <a:cxn ang="0">
                    <a:pos x="3995" y="436"/>
                  </a:cxn>
                  <a:cxn ang="0">
                    <a:pos x="3859" y="438"/>
                  </a:cxn>
                  <a:cxn ang="0">
                    <a:pos x="3757" y="114"/>
                  </a:cxn>
                  <a:cxn ang="0">
                    <a:pos x="3597" y="187"/>
                  </a:cxn>
                  <a:cxn ang="0">
                    <a:pos x="3508" y="339"/>
                  </a:cxn>
                  <a:cxn ang="0">
                    <a:pos x="3489" y="565"/>
                  </a:cxn>
                  <a:cxn ang="0">
                    <a:pos x="3547" y="753"/>
                  </a:cxn>
                  <a:cxn ang="0">
                    <a:pos x="3668" y="869"/>
                  </a:cxn>
                  <a:cxn ang="0">
                    <a:pos x="3821" y="896"/>
                  </a:cxn>
                  <a:cxn ang="0">
                    <a:pos x="3931" y="872"/>
                  </a:cxn>
                  <a:cxn ang="0">
                    <a:pos x="4079" y="810"/>
                  </a:cxn>
                  <a:cxn ang="0">
                    <a:pos x="4016" y="1024"/>
                  </a:cxn>
                  <a:cxn ang="0">
                    <a:pos x="3830" y="1080"/>
                  </a:cxn>
                  <a:cxn ang="0">
                    <a:pos x="3651" y="1095"/>
                  </a:cxn>
                  <a:cxn ang="0">
                    <a:pos x="3426" y="1060"/>
                  </a:cxn>
                  <a:cxn ang="0">
                    <a:pos x="3255" y="947"/>
                  </a:cxn>
                  <a:cxn ang="0">
                    <a:pos x="3140" y="772"/>
                  </a:cxn>
                  <a:cxn ang="0">
                    <a:pos x="3101" y="561"/>
                  </a:cxn>
                  <a:cxn ang="0">
                    <a:pos x="3153" y="318"/>
                  </a:cxn>
                  <a:cxn ang="0">
                    <a:pos x="3293" y="135"/>
                  </a:cxn>
                  <a:cxn ang="0">
                    <a:pos x="3508" y="27"/>
                  </a:cxn>
                  <a:cxn ang="0">
                    <a:pos x="2910" y="0"/>
                  </a:cxn>
                  <a:cxn ang="0">
                    <a:pos x="3040" y="52"/>
                  </a:cxn>
                  <a:cxn ang="0">
                    <a:pos x="3093" y="178"/>
                  </a:cxn>
                  <a:cxn ang="0">
                    <a:pos x="3071" y="277"/>
                  </a:cxn>
                  <a:cxn ang="0">
                    <a:pos x="3004" y="393"/>
                  </a:cxn>
                  <a:cxn ang="0">
                    <a:pos x="2876" y="561"/>
                  </a:cxn>
                  <a:cxn ang="0">
                    <a:pos x="1784" y="1078"/>
                  </a:cxn>
                  <a:cxn ang="0">
                    <a:pos x="1313" y="118"/>
                  </a:cxn>
                  <a:cxn ang="0">
                    <a:pos x="2247" y="25"/>
                  </a:cxn>
                  <a:cxn ang="0">
                    <a:pos x="2759" y="62"/>
                  </a:cxn>
                  <a:cxn ang="0">
                    <a:pos x="2872" y="4"/>
                  </a:cxn>
                </a:cxnLst>
                <a:rect l="0" t="0" r="r" b="b"/>
                <a:pathLst>
                  <a:path w="4127" h="1544">
                    <a:moveTo>
                      <a:pt x="640" y="229"/>
                    </a:moveTo>
                    <a:lnTo>
                      <a:pt x="622" y="229"/>
                    </a:lnTo>
                    <a:lnTo>
                      <a:pt x="603" y="230"/>
                    </a:lnTo>
                    <a:lnTo>
                      <a:pt x="581" y="233"/>
                    </a:lnTo>
                    <a:lnTo>
                      <a:pt x="553" y="235"/>
                    </a:lnTo>
                    <a:lnTo>
                      <a:pt x="521" y="241"/>
                    </a:lnTo>
                    <a:lnTo>
                      <a:pt x="521" y="947"/>
                    </a:lnTo>
                    <a:lnTo>
                      <a:pt x="538" y="949"/>
                    </a:lnTo>
                    <a:lnTo>
                      <a:pt x="553" y="949"/>
                    </a:lnTo>
                    <a:lnTo>
                      <a:pt x="566" y="949"/>
                    </a:lnTo>
                    <a:lnTo>
                      <a:pt x="578" y="949"/>
                    </a:lnTo>
                    <a:lnTo>
                      <a:pt x="630" y="946"/>
                    </a:lnTo>
                    <a:lnTo>
                      <a:pt x="677" y="937"/>
                    </a:lnTo>
                    <a:lnTo>
                      <a:pt x="720" y="924"/>
                    </a:lnTo>
                    <a:lnTo>
                      <a:pt x="758" y="905"/>
                    </a:lnTo>
                    <a:lnTo>
                      <a:pt x="793" y="880"/>
                    </a:lnTo>
                    <a:lnTo>
                      <a:pt x="824" y="850"/>
                    </a:lnTo>
                    <a:lnTo>
                      <a:pt x="849" y="815"/>
                    </a:lnTo>
                    <a:lnTo>
                      <a:pt x="870" y="775"/>
                    </a:lnTo>
                    <a:lnTo>
                      <a:pt x="886" y="728"/>
                    </a:lnTo>
                    <a:lnTo>
                      <a:pt x="897" y="678"/>
                    </a:lnTo>
                    <a:lnTo>
                      <a:pt x="905" y="622"/>
                    </a:lnTo>
                    <a:lnTo>
                      <a:pt x="907" y="561"/>
                    </a:lnTo>
                    <a:lnTo>
                      <a:pt x="905" y="505"/>
                    </a:lnTo>
                    <a:lnTo>
                      <a:pt x="897" y="452"/>
                    </a:lnTo>
                    <a:lnTo>
                      <a:pt x="886" y="407"/>
                    </a:lnTo>
                    <a:lnTo>
                      <a:pt x="870" y="366"/>
                    </a:lnTo>
                    <a:lnTo>
                      <a:pt x="850" y="329"/>
                    </a:lnTo>
                    <a:lnTo>
                      <a:pt x="826" y="299"/>
                    </a:lnTo>
                    <a:lnTo>
                      <a:pt x="797" y="274"/>
                    </a:lnTo>
                    <a:lnTo>
                      <a:pt x="763" y="254"/>
                    </a:lnTo>
                    <a:lnTo>
                      <a:pt x="727" y="241"/>
                    </a:lnTo>
                    <a:lnTo>
                      <a:pt x="686" y="232"/>
                    </a:lnTo>
                    <a:lnTo>
                      <a:pt x="640" y="229"/>
                    </a:lnTo>
                    <a:close/>
                    <a:moveTo>
                      <a:pt x="413" y="3"/>
                    </a:moveTo>
                    <a:lnTo>
                      <a:pt x="521" y="3"/>
                    </a:lnTo>
                    <a:lnTo>
                      <a:pt x="521" y="143"/>
                    </a:lnTo>
                    <a:lnTo>
                      <a:pt x="566" y="117"/>
                    </a:lnTo>
                    <a:lnTo>
                      <a:pt x="607" y="93"/>
                    </a:lnTo>
                    <a:lnTo>
                      <a:pt x="643" y="74"/>
                    </a:lnTo>
                    <a:lnTo>
                      <a:pt x="677" y="57"/>
                    </a:lnTo>
                    <a:lnTo>
                      <a:pt x="707" y="44"/>
                    </a:lnTo>
                    <a:lnTo>
                      <a:pt x="735" y="33"/>
                    </a:lnTo>
                    <a:lnTo>
                      <a:pt x="761" y="24"/>
                    </a:lnTo>
                    <a:lnTo>
                      <a:pt x="785" y="18"/>
                    </a:lnTo>
                    <a:lnTo>
                      <a:pt x="809" y="13"/>
                    </a:lnTo>
                    <a:lnTo>
                      <a:pt x="831" y="10"/>
                    </a:lnTo>
                    <a:lnTo>
                      <a:pt x="855" y="9"/>
                    </a:lnTo>
                    <a:lnTo>
                      <a:pt x="879" y="8"/>
                    </a:lnTo>
                    <a:lnTo>
                      <a:pt x="931" y="12"/>
                    </a:lnTo>
                    <a:lnTo>
                      <a:pt x="980" y="23"/>
                    </a:lnTo>
                    <a:lnTo>
                      <a:pt x="1026" y="40"/>
                    </a:lnTo>
                    <a:lnTo>
                      <a:pt x="1070" y="64"/>
                    </a:lnTo>
                    <a:lnTo>
                      <a:pt x="1110" y="94"/>
                    </a:lnTo>
                    <a:lnTo>
                      <a:pt x="1148" y="130"/>
                    </a:lnTo>
                    <a:lnTo>
                      <a:pt x="1180" y="172"/>
                    </a:lnTo>
                    <a:lnTo>
                      <a:pt x="1209" y="218"/>
                    </a:lnTo>
                    <a:lnTo>
                      <a:pt x="1233" y="268"/>
                    </a:lnTo>
                    <a:lnTo>
                      <a:pt x="1252" y="324"/>
                    </a:lnTo>
                    <a:lnTo>
                      <a:pt x="1265" y="383"/>
                    </a:lnTo>
                    <a:lnTo>
                      <a:pt x="1274" y="446"/>
                    </a:lnTo>
                    <a:lnTo>
                      <a:pt x="1278" y="512"/>
                    </a:lnTo>
                    <a:lnTo>
                      <a:pt x="1274" y="578"/>
                    </a:lnTo>
                    <a:lnTo>
                      <a:pt x="1265" y="641"/>
                    </a:lnTo>
                    <a:lnTo>
                      <a:pt x="1252" y="701"/>
                    </a:lnTo>
                    <a:lnTo>
                      <a:pt x="1232" y="756"/>
                    </a:lnTo>
                    <a:lnTo>
                      <a:pt x="1205" y="809"/>
                    </a:lnTo>
                    <a:lnTo>
                      <a:pt x="1175" y="857"/>
                    </a:lnTo>
                    <a:lnTo>
                      <a:pt x="1140" y="901"/>
                    </a:lnTo>
                    <a:lnTo>
                      <a:pt x="1099" y="941"/>
                    </a:lnTo>
                    <a:lnTo>
                      <a:pt x="1054" y="976"/>
                    </a:lnTo>
                    <a:lnTo>
                      <a:pt x="1005" y="1006"/>
                    </a:lnTo>
                    <a:lnTo>
                      <a:pt x="951" y="1031"/>
                    </a:lnTo>
                    <a:lnTo>
                      <a:pt x="894" y="1051"/>
                    </a:lnTo>
                    <a:lnTo>
                      <a:pt x="831" y="1065"/>
                    </a:lnTo>
                    <a:lnTo>
                      <a:pt x="766" y="1074"/>
                    </a:lnTo>
                    <a:lnTo>
                      <a:pt x="696" y="1078"/>
                    </a:lnTo>
                    <a:lnTo>
                      <a:pt x="670" y="1078"/>
                    </a:lnTo>
                    <a:lnTo>
                      <a:pt x="637" y="1076"/>
                    </a:lnTo>
                    <a:lnTo>
                      <a:pt x="601" y="1074"/>
                    </a:lnTo>
                    <a:lnTo>
                      <a:pt x="561" y="1071"/>
                    </a:lnTo>
                    <a:lnTo>
                      <a:pt x="521" y="1068"/>
                    </a:lnTo>
                    <a:lnTo>
                      <a:pt x="521" y="1408"/>
                    </a:lnTo>
                    <a:lnTo>
                      <a:pt x="692" y="1447"/>
                    </a:lnTo>
                    <a:lnTo>
                      <a:pt x="692" y="1544"/>
                    </a:lnTo>
                    <a:lnTo>
                      <a:pt x="18" y="1544"/>
                    </a:lnTo>
                    <a:lnTo>
                      <a:pt x="18" y="1447"/>
                    </a:lnTo>
                    <a:lnTo>
                      <a:pt x="171" y="1408"/>
                    </a:lnTo>
                    <a:lnTo>
                      <a:pt x="171" y="229"/>
                    </a:lnTo>
                    <a:lnTo>
                      <a:pt x="0" y="229"/>
                    </a:lnTo>
                    <a:lnTo>
                      <a:pt x="0" y="128"/>
                    </a:lnTo>
                    <a:lnTo>
                      <a:pt x="413" y="3"/>
                    </a:lnTo>
                    <a:close/>
                    <a:moveTo>
                      <a:pt x="3711" y="0"/>
                    </a:moveTo>
                    <a:lnTo>
                      <a:pt x="3770" y="3"/>
                    </a:lnTo>
                    <a:lnTo>
                      <a:pt x="3825" y="9"/>
                    </a:lnTo>
                    <a:lnTo>
                      <a:pt x="3876" y="20"/>
                    </a:lnTo>
                    <a:lnTo>
                      <a:pt x="3923" y="34"/>
                    </a:lnTo>
                    <a:lnTo>
                      <a:pt x="3965" y="53"/>
                    </a:lnTo>
                    <a:lnTo>
                      <a:pt x="4004" y="75"/>
                    </a:lnTo>
                    <a:lnTo>
                      <a:pt x="4036" y="100"/>
                    </a:lnTo>
                    <a:lnTo>
                      <a:pt x="4064" y="129"/>
                    </a:lnTo>
                    <a:lnTo>
                      <a:pt x="4086" y="160"/>
                    </a:lnTo>
                    <a:lnTo>
                      <a:pt x="4103" y="194"/>
                    </a:lnTo>
                    <a:lnTo>
                      <a:pt x="4113" y="232"/>
                    </a:lnTo>
                    <a:lnTo>
                      <a:pt x="4117" y="271"/>
                    </a:lnTo>
                    <a:lnTo>
                      <a:pt x="4114" y="304"/>
                    </a:lnTo>
                    <a:lnTo>
                      <a:pt x="4105" y="334"/>
                    </a:lnTo>
                    <a:lnTo>
                      <a:pt x="4091" y="362"/>
                    </a:lnTo>
                    <a:lnTo>
                      <a:pt x="4074" y="387"/>
                    </a:lnTo>
                    <a:lnTo>
                      <a:pt x="4051" y="407"/>
                    </a:lnTo>
                    <a:lnTo>
                      <a:pt x="4025" y="423"/>
                    </a:lnTo>
                    <a:lnTo>
                      <a:pt x="3995" y="436"/>
                    </a:lnTo>
                    <a:lnTo>
                      <a:pt x="3961" y="443"/>
                    </a:lnTo>
                    <a:lnTo>
                      <a:pt x="3925" y="446"/>
                    </a:lnTo>
                    <a:lnTo>
                      <a:pt x="3891" y="444"/>
                    </a:lnTo>
                    <a:lnTo>
                      <a:pt x="3859" y="438"/>
                    </a:lnTo>
                    <a:lnTo>
                      <a:pt x="3826" y="428"/>
                    </a:lnTo>
                    <a:lnTo>
                      <a:pt x="3792" y="413"/>
                    </a:lnTo>
                    <a:lnTo>
                      <a:pt x="3757" y="394"/>
                    </a:lnTo>
                    <a:lnTo>
                      <a:pt x="3757" y="114"/>
                    </a:lnTo>
                    <a:lnTo>
                      <a:pt x="3711" y="125"/>
                    </a:lnTo>
                    <a:lnTo>
                      <a:pt x="3668" y="140"/>
                    </a:lnTo>
                    <a:lnTo>
                      <a:pt x="3631" y="162"/>
                    </a:lnTo>
                    <a:lnTo>
                      <a:pt x="3597" y="187"/>
                    </a:lnTo>
                    <a:lnTo>
                      <a:pt x="3568" y="218"/>
                    </a:lnTo>
                    <a:lnTo>
                      <a:pt x="3543" y="253"/>
                    </a:lnTo>
                    <a:lnTo>
                      <a:pt x="3523" y="294"/>
                    </a:lnTo>
                    <a:lnTo>
                      <a:pt x="3508" y="339"/>
                    </a:lnTo>
                    <a:lnTo>
                      <a:pt x="3497" y="391"/>
                    </a:lnTo>
                    <a:lnTo>
                      <a:pt x="3489" y="447"/>
                    </a:lnTo>
                    <a:lnTo>
                      <a:pt x="3487" y="507"/>
                    </a:lnTo>
                    <a:lnTo>
                      <a:pt x="3489" y="565"/>
                    </a:lnTo>
                    <a:lnTo>
                      <a:pt x="3497" y="617"/>
                    </a:lnTo>
                    <a:lnTo>
                      <a:pt x="3509" y="667"/>
                    </a:lnTo>
                    <a:lnTo>
                      <a:pt x="3526" y="712"/>
                    </a:lnTo>
                    <a:lnTo>
                      <a:pt x="3547" y="753"/>
                    </a:lnTo>
                    <a:lnTo>
                      <a:pt x="3571" y="790"/>
                    </a:lnTo>
                    <a:lnTo>
                      <a:pt x="3600" y="821"/>
                    </a:lnTo>
                    <a:lnTo>
                      <a:pt x="3632" y="847"/>
                    </a:lnTo>
                    <a:lnTo>
                      <a:pt x="3668" y="869"/>
                    </a:lnTo>
                    <a:lnTo>
                      <a:pt x="3707" y="885"/>
                    </a:lnTo>
                    <a:lnTo>
                      <a:pt x="3750" y="894"/>
                    </a:lnTo>
                    <a:lnTo>
                      <a:pt x="3795" y="897"/>
                    </a:lnTo>
                    <a:lnTo>
                      <a:pt x="3821" y="896"/>
                    </a:lnTo>
                    <a:lnTo>
                      <a:pt x="3847" y="894"/>
                    </a:lnTo>
                    <a:lnTo>
                      <a:pt x="3874" y="889"/>
                    </a:lnTo>
                    <a:lnTo>
                      <a:pt x="3901" y="881"/>
                    </a:lnTo>
                    <a:lnTo>
                      <a:pt x="3931" y="872"/>
                    </a:lnTo>
                    <a:lnTo>
                      <a:pt x="3964" y="861"/>
                    </a:lnTo>
                    <a:lnTo>
                      <a:pt x="3999" y="846"/>
                    </a:lnTo>
                    <a:lnTo>
                      <a:pt x="4036" y="830"/>
                    </a:lnTo>
                    <a:lnTo>
                      <a:pt x="4079" y="810"/>
                    </a:lnTo>
                    <a:lnTo>
                      <a:pt x="4127" y="787"/>
                    </a:lnTo>
                    <a:lnTo>
                      <a:pt x="4127" y="976"/>
                    </a:lnTo>
                    <a:lnTo>
                      <a:pt x="4069" y="1001"/>
                    </a:lnTo>
                    <a:lnTo>
                      <a:pt x="4016" y="1024"/>
                    </a:lnTo>
                    <a:lnTo>
                      <a:pt x="3966" y="1041"/>
                    </a:lnTo>
                    <a:lnTo>
                      <a:pt x="3919" y="1058"/>
                    </a:lnTo>
                    <a:lnTo>
                      <a:pt x="3874" y="1070"/>
                    </a:lnTo>
                    <a:lnTo>
                      <a:pt x="3830" y="1080"/>
                    </a:lnTo>
                    <a:lnTo>
                      <a:pt x="3786" y="1086"/>
                    </a:lnTo>
                    <a:lnTo>
                      <a:pt x="3742" y="1091"/>
                    </a:lnTo>
                    <a:lnTo>
                      <a:pt x="3697" y="1094"/>
                    </a:lnTo>
                    <a:lnTo>
                      <a:pt x="3651" y="1095"/>
                    </a:lnTo>
                    <a:lnTo>
                      <a:pt x="3588" y="1093"/>
                    </a:lnTo>
                    <a:lnTo>
                      <a:pt x="3530" y="1086"/>
                    </a:lnTo>
                    <a:lnTo>
                      <a:pt x="3476" y="1075"/>
                    </a:lnTo>
                    <a:lnTo>
                      <a:pt x="3426" y="1060"/>
                    </a:lnTo>
                    <a:lnTo>
                      <a:pt x="3378" y="1039"/>
                    </a:lnTo>
                    <a:lnTo>
                      <a:pt x="3334" y="1014"/>
                    </a:lnTo>
                    <a:lnTo>
                      <a:pt x="3294" y="984"/>
                    </a:lnTo>
                    <a:lnTo>
                      <a:pt x="3255" y="947"/>
                    </a:lnTo>
                    <a:lnTo>
                      <a:pt x="3219" y="907"/>
                    </a:lnTo>
                    <a:lnTo>
                      <a:pt x="3188" y="865"/>
                    </a:lnTo>
                    <a:lnTo>
                      <a:pt x="3162" y="820"/>
                    </a:lnTo>
                    <a:lnTo>
                      <a:pt x="3140" y="772"/>
                    </a:lnTo>
                    <a:lnTo>
                      <a:pt x="3124" y="722"/>
                    </a:lnTo>
                    <a:lnTo>
                      <a:pt x="3111" y="670"/>
                    </a:lnTo>
                    <a:lnTo>
                      <a:pt x="3104" y="616"/>
                    </a:lnTo>
                    <a:lnTo>
                      <a:pt x="3101" y="561"/>
                    </a:lnTo>
                    <a:lnTo>
                      <a:pt x="3105" y="494"/>
                    </a:lnTo>
                    <a:lnTo>
                      <a:pt x="3115" y="433"/>
                    </a:lnTo>
                    <a:lnTo>
                      <a:pt x="3130" y="373"/>
                    </a:lnTo>
                    <a:lnTo>
                      <a:pt x="3153" y="318"/>
                    </a:lnTo>
                    <a:lnTo>
                      <a:pt x="3179" y="267"/>
                    </a:lnTo>
                    <a:lnTo>
                      <a:pt x="3213" y="219"/>
                    </a:lnTo>
                    <a:lnTo>
                      <a:pt x="3250" y="175"/>
                    </a:lnTo>
                    <a:lnTo>
                      <a:pt x="3293" y="135"/>
                    </a:lnTo>
                    <a:lnTo>
                      <a:pt x="3341" y="102"/>
                    </a:lnTo>
                    <a:lnTo>
                      <a:pt x="3392" y="72"/>
                    </a:lnTo>
                    <a:lnTo>
                      <a:pt x="3448" y="47"/>
                    </a:lnTo>
                    <a:lnTo>
                      <a:pt x="3508" y="27"/>
                    </a:lnTo>
                    <a:lnTo>
                      <a:pt x="3573" y="12"/>
                    </a:lnTo>
                    <a:lnTo>
                      <a:pt x="3640" y="3"/>
                    </a:lnTo>
                    <a:lnTo>
                      <a:pt x="3711" y="0"/>
                    </a:lnTo>
                    <a:close/>
                    <a:moveTo>
                      <a:pt x="2910" y="0"/>
                    </a:moveTo>
                    <a:lnTo>
                      <a:pt x="2948" y="4"/>
                    </a:lnTo>
                    <a:lnTo>
                      <a:pt x="2983" y="14"/>
                    </a:lnTo>
                    <a:lnTo>
                      <a:pt x="3014" y="30"/>
                    </a:lnTo>
                    <a:lnTo>
                      <a:pt x="3040" y="52"/>
                    </a:lnTo>
                    <a:lnTo>
                      <a:pt x="3063" y="78"/>
                    </a:lnTo>
                    <a:lnTo>
                      <a:pt x="3079" y="109"/>
                    </a:lnTo>
                    <a:lnTo>
                      <a:pt x="3089" y="142"/>
                    </a:lnTo>
                    <a:lnTo>
                      <a:pt x="3093" y="178"/>
                    </a:lnTo>
                    <a:lnTo>
                      <a:pt x="3091" y="203"/>
                    </a:lnTo>
                    <a:lnTo>
                      <a:pt x="3088" y="227"/>
                    </a:lnTo>
                    <a:lnTo>
                      <a:pt x="3081" y="252"/>
                    </a:lnTo>
                    <a:lnTo>
                      <a:pt x="3071" y="277"/>
                    </a:lnTo>
                    <a:lnTo>
                      <a:pt x="3060" y="303"/>
                    </a:lnTo>
                    <a:lnTo>
                      <a:pt x="3044" y="331"/>
                    </a:lnTo>
                    <a:lnTo>
                      <a:pt x="3025" y="361"/>
                    </a:lnTo>
                    <a:lnTo>
                      <a:pt x="3004" y="393"/>
                    </a:lnTo>
                    <a:lnTo>
                      <a:pt x="2978" y="429"/>
                    </a:lnTo>
                    <a:lnTo>
                      <a:pt x="2948" y="468"/>
                    </a:lnTo>
                    <a:lnTo>
                      <a:pt x="2914" y="512"/>
                    </a:lnTo>
                    <a:lnTo>
                      <a:pt x="2876" y="561"/>
                    </a:lnTo>
                    <a:lnTo>
                      <a:pt x="2472" y="1078"/>
                    </a:lnTo>
                    <a:lnTo>
                      <a:pt x="2182" y="1078"/>
                    </a:lnTo>
                    <a:lnTo>
                      <a:pt x="2182" y="424"/>
                    </a:lnTo>
                    <a:lnTo>
                      <a:pt x="1784" y="1078"/>
                    </a:lnTo>
                    <a:lnTo>
                      <a:pt x="1518" y="1078"/>
                    </a:lnTo>
                    <a:lnTo>
                      <a:pt x="1518" y="234"/>
                    </a:lnTo>
                    <a:lnTo>
                      <a:pt x="1313" y="214"/>
                    </a:lnTo>
                    <a:lnTo>
                      <a:pt x="1313" y="118"/>
                    </a:lnTo>
                    <a:lnTo>
                      <a:pt x="1690" y="25"/>
                    </a:lnTo>
                    <a:lnTo>
                      <a:pt x="1832" y="25"/>
                    </a:lnTo>
                    <a:lnTo>
                      <a:pt x="1832" y="713"/>
                    </a:lnTo>
                    <a:lnTo>
                      <a:pt x="2247" y="25"/>
                    </a:lnTo>
                    <a:lnTo>
                      <a:pt x="2497" y="25"/>
                    </a:lnTo>
                    <a:lnTo>
                      <a:pt x="2497" y="822"/>
                    </a:lnTo>
                    <a:lnTo>
                      <a:pt x="2759" y="473"/>
                    </a:lnTo>
                    <a:lnTo>
                      <a:pt x="2759" y="62"/>
                    </a:lnTo>
                    <a:lnTo>
                      <a:pt x="2779" y="44"/>
                    </a:lnTo>
                    <a:lnTo>
                      <a:pt x="2806" y="27"/>
                    </a:lnTo>
                    <a:lnTo>
                      <a:pt x="2837" y="13"/>
                    </a:lnTo>
                    <a:lnTo>
                      <a:pt x="2872" y="4"/>
                    </a:lnTo>
                    <a:lnTo>
                      <a:pt x="29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0686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" name="Confidentiality stamp">
            <a:extLst>
              <a:ext uri="{FF2B5EF4-FFF2-40B4-BE49-F238E27FC236}">
                <a16:creationId xmlns:a16="http://schemas.microsoft.com/office/drawing/2014/main" id="{16D02FA1-AEB3-4FEF-A67F-49E1CB25161D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42938" y="3292475"/>
            <a:ext cx="1485900" cy="1349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2" i="1" dirty="0">
                <a:latin typeface="Georgia" pitchFamily="18" charset="0"/>
                <a:cs typeface="Arial" pitchFamily="34" charset="0"/>
              </a:rPr>
              <a:t>  </a:t>
            </a:r>
          </a:p>
        </p:txBody>
      </p:sp>
      <p:sp>
        <p:nvSpPr>
          <p:cNvPr id="21" name="Draft stamp">
            <a:extLst>
              <a:ext uri="{FF2B5EF4-FFF2-40B4-BE49-F238E27FC236}">
                <a16:creationId xmlns:a16="http://schemas.microsoft.com/office/drawing/2014/main" id="{3918CE0C-09A7-4557-9624-B64A0B1B121D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42938" y="3565525"/>
            <a:ext cx="1662112" cy="136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2" b="1" i="1" dirty="0">
                <a:latin typeface="Georgia" pitchFamily="18" charset="0"/>
                <a:cs typeface="Arial" pitchFamily="34" charset="0"/>
              </a:rPr>
              <a:t>   </a:t>
            </a:r>
          </a:p>
        </p:txBody>
      </p:sp>
      <p:sp>
        <p:nvSpPr>
          <p:cNvPr id="22" name="Report Date">
            <a:extLst>
              <a:ext uri="{FF2B5EF4-FFF2-40B4-BE49-F238E27FC236}">
                <a16:creationId xmlns:a16="http://schemas.microsoft.com/office/drawing/2014/main" id="{C1BFE76B-5882-4575-A87A-BD7196B7668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 bwMode="white">
          <a:xfrm>
            <a:off x="642938" y="3832225"/>
            <a:ext cx="1485900" cy="136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2" i="1" dirty="0">
                <a:latin typeface="Georgia" pitchFamily="18" charset="0"/>
                <a:cs typeface="Arial" pitchFamily="34" charset="0"/>
              </a:rPr>
              <a:t>  </a:t>
            </a:r>
          </a:p>
        </p:txBody>
      </p:sp>
      <p:sp>
        <p:nvSpPr>
          <p:cNvPr id="23" name="Descriptor">
            <a:extLst>
              <a:ext uri="{FF2B5EF4-FFF2-40B4-BE49-F238E27FC236}">
                <a16:creationId xmlns:a16="http://schemas.microsoft.com/office/drawing/2014/main" id="{A68BB0FC-7BFB-4E80-80F9-C78ECEEB617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 bwMode="white">
          <a:xfrm>
            <a:off x="2493963" y="742950"/>
            <a:ext cx="63500" cy="13493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82" dirty="0">
                <a:solidFill>
                  <a:schemeClr val="bg1"/>
                </a:solidFill>
                <a:latin typeface="+mn-lt"/>
                <a:cs typeface="Arial" pitchFamily="34" charset="0"/>
              </a:rPr>
              <a:t>  </a:t>
            </a:r>
          </a:p>
        </p:txBody>
      </p:sp>
      <p:cxnSp>
        <p:nvCxnSpPr>
          <p:cNvPr id="24" name="Frame Line">
            <a:extLst>
              <a:ext uri="{FF2B5EF4-FFF2-40B4-BE49-F238E27FC236}">
                <a16:creationId xmlns:a16="http://schemas.microsoft.com/office/drawing/2014/main" id="{596EF48A-B73E-428F-A0EB-4D671527912F}"/>
              </a:ext>
            </a:extLst>
          </p:cNvPr>
          <p:cNvCxnSpPr/>
          <p:nvPr userDrawn="1"/>
        </p:nvCxnSpPr>
        <p:spPr>
          <a:xfrm flipV="1">
            <a:off x="461963" y="3171825"/>
            <a:ext cx="1662112" cy="136525"/>
          </a:xfrm>
          <a:prstGeom prst="bentConnector3">
            <a:avLst>
              <a:gd name="adj1" fmla="val -174"/>
            </a:avLst>
          </a:prstGeom>
          <a:ln w="127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ver image">
            <a:extLst>
              <a:ext uri="{FF2B5EF4-FFF2-40B4-BE49-F238E27FC236}">
                <a16:creationId xmlns:a16="http://schemas.microsoft.com/office/drawing/2014/main" id="{0BE2E693-1B60-45CF-AACF-3BFFDF6AC524}"/>
              </a:ext>
            </a:extLst>
          </p:cNvPr>
          <p:cNvSpPr txBox="1"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2308225" y="3167063"/>
            <a:ext cx="8145463" cy="2824162"/>
          </a:xfrm>
          <a:prstGeom prst="rect">
            <a:avLst/>
          </a:prstGeom>
          <a:noFill/>
          <a:ln w="3175">
            <a:noFill/>
          </a:ln>
        </p:spPr>
        <p:txBody>
          <a:bodyPr lIns="0" tIns="0" rIns="0" bIns="0"/>
          <a:lstStyle/>
          <a:p>
            <a:pPr indent="-269703" eaLnBrk="1" fontAlgn="auto" hangingPunct="1">
              <a:spcBef>
                <a:spcPts val="0"/>
              </a:spcBef>
              <a:spcAft>
                <a:spcPts val="885"/>
              </a:spcAft>
              <a:defRPr/>
            </a:pPr>
            <a:endParaRPr lang="en-GB" sz="1941" dirty="0">
              <a:latin typeface="Georgia" pitchFamily="18" charset="0"/>
            </a:endParaRPr>
          </a:p>
        </p:txBody>
      </p:sp>
      <p:sp>
        <p:nvSpPr>
          <p:cNvPr id="3" name="Report Subtitle"/>
          <p:cNvSpPr>
            <a:spLocks noGrp="1"/>
          </p:cNvSpPr>
          <p:nvPr>
            <p:ph type="subTitle" idx="1"/>
          </p:nvPr>
        </p:nvSpPr>
        <p:spPr bwMode="white">
          <a:xfrm>
            <a:off x="2493113" y="1946621"/>
            <a:ext cx="7204364" cy="586586"/>
          </a:xfrm>
        </p:spPr>
        <p:txBody>
          <a:bodyPr>
            <a:sp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118" baseline="0">
                <a:solidFill>
                  <a:schemeClr val="bg1"/>
                </a:solidFill>
                <a:latin typeface="+mj-lt"/>
              </a:defRPr>
            </a:lvl1pPr>
            <a:lvl2pPr marL="44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2" name="Report Title"/>
          <p:cNvSpPr>
            <a:spLocks noGrp="1"/>
          </p:cNvSpPr>
          <p:nvPr>
            <p:ph type="ctrTitle"/>
          </p:nvPr>
        </p:nvSpPr>
        <p:spPr bwMode="white">
          <a:xfrm>
            <a:off x="2493113" y="1112679"/>
            <a:ext cx="7204364" cy="806824"/>
          </a:xfrm>
        </p:spPr>
        <p:txBody>
          <a:bodyPr/>
          <a:lstStyle>
            <a:lvl1pPr algn="l" defTabSz="8990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471" b="1" i="1" kern="1200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44600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Frame Line">
            <a:extLst>
              <a:ext uri="{FF2B5EF4-FFF2-40B4-BE49-F238E27FC236}">
                <a16:creationId xmlns:a16="http://schemas.microsoft.com/office/drawing/2014/main" id="{BB1A4FC3-3EE3-460F-B66A-A679D14D8618}"/>
              </a:ext>
            </a:extLst>
          </p:cNvPr>
          <p:cNvCxnSpPr/>
          <p:nvPr userDrawn="1"/>
        </p:nvCxnSpPr>
        <p:spPr>
          <a:xfrm flipV="1">
            <a:off x="461963" y="941388"/>
            <a:ext cx="11083925" cy="153987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wC Text">
            <a:extLst>
              <a:ext uri="{FF2B5EF4-FFF2-40B4-BE49-F238E27FC236}">
                <a16:creationId xmlns:a16="http://schemas.microsoft.com/office/drawing/2014/main" id="{8534A3EF-FC3F-4CF9-A9CC-9286EF39E9B3}"/>
              </a:ext>
            </a:extLst>
          </p:cNvPr>
          <p:cNvSpPr txBox="1"/>
          <p:nvPr userDrawn="1"/>
        </p:nvSpPr>
        <p:spPr>
          <a:xfrm>
            <a:off x="652463" y="6430963"/>
            <a:ext cx="331787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 dirty="0">
                <a:latin typeface="+mn-lt"/>
                <a:cs typeface="Arial" pitchFamily="34" charset="0"/>
              </a:rPr>
              <a:t>PwC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39AD451B-2E19-4AC5-ABD7-372FDE47416C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11149013" y="6430963"/>
            <a:ext cx="387350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7" name="Section Header">
            <a:extLst>
              <a:ext uri="{FF2B5EF4-FFF2-40B4-BE49-F238E27FC236}">
                <a16:creationId xmlns:a16="http://schemas.microsoft.com/office/drawing/2014/main" id="{159F8BE9-C2C3-40FD-BFF5-4567E7821158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642938" y="750888"/>
            <a:ext cx="6650037" cy="120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8" name="Date/Filepath" hidden="1">
            <a:extLst>
              <a:ext uri="{FF2B5EF4-FFF2-40B4-BE49-F238E27FC236}">
                <a16:creationId xmlns:a16="http://schemas.microsoft.com/office/drawing/2014/main" id="{3909D337-3280-47A3-B0FE-D505E7D6AFBB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3998913" y="476250"/>
            <a:ext cx="7537450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>
                <a:latin typeface="+mn-lt"/>
              </a:rPr>
              <a:t>30-09-2011 C:\Users\hmichels003\Desktop\Powerpoint Time Savers - Digital Lab, v1.51.pptx</a:t>
            </a:r>
            <a:endParaRPr lang="en-GB" sz="794" dirty="0">
              <a:latin typeface="+mn-lt"/>
            </a:endParaRPr>
          </a:p>
        </p:txBody>
      </p:sp>
      <p:sp>
        <p:nvSpPr>
          <p:cNvPr id="9" name="Section Footer">
            <a:extLst>
              <a:ext uri="{FF2B5EF4-FFF2-40B4-BE49-F238E27FC236}">
                <a16:creationId xmlns:a16="http://schemas.microsoft.com/office/drawing/2014/main" id="{084CBADB-D99C-42B1-AB9D-7FFDAC8BC309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650875" y="6297613"/>
            <a:ext cx="5354638" cy="1222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0" name="Draft stamp">
            <a:extLst>
              <a:ext uri="{FF2B5EF4-FFF2-40B4-BE49-F238E27FC236}">
                <a16:creationId xmlns:a16="http://schemas.microsoft.com/office/drawing/2014/main" id="{5358B654-EF5D-454E-AD0A-A06C35D2FB6B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9115425" y="709613"/>
            <a:ext cx="2416175" cy="16351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9">
                <a:latin typeface="+mn-lt"/>
              </a:rPr>
              <a:t>Version 1.51 Allways under construction</a:t>
            </a:r>
            <a:endParaRPr lang="en-GB" sz="1059" dirty="0">
              <a:latin typeface="+mn-lt"/>
            </a:endParaRPr>
          </a:p>
        </p:txBody>
      </p:sp>
      <p:sp>
        <p:nvSpPr>
          <p:cNvPr id="11" name="Executive Summary">
            <a:extLst>
              <a:ext uri="{FF2B5EF4-FFF2-40B4-BE49-F238E27FC236}">
                <a16:creationId xmlns:a16="http://schemas.microsoft.com/office/drawing/2014/main" id="{BE13E893-8DA5-4012-B9B3-99A9B1F10FA3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642938" y="6115050"/>
            <a:ext cx="2405062" cy="1809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41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412" dirty="0">
              <a:latin typeface="+mn-lt"/>
            </a:endParaRPr>
          </a:p>
        </p:txBody>
      </p:sp>
      <p:sp>
        <p:nvSpPr>
          <p:cNvPr id="12" name="Disclaimer" hidden="1">
            <a:extLst>
              <a:ext uri="{FF2B5EF4-FFF2-40B4-BE49-F238E27FC236}">
                <a16:creationId xmlns:a16="http://schemas.microsoft.com/office/drawing/2014/main" id="{82A38893-5902-4D66-8125-BD4EA0630C7F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6184900" y="6419850"/>
            <a:ext cx="3933825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3" name="Report Date">
            <a:extLst>
              <a:ext uri="{FF2B5EF4-FFF2-40B4-BE49-F238E27FC236}">
                <a16:creationId xmlns:a16="http://schemas.microsoft.com/office/drawing/2014/main" id="{EDBB22F2-2EA6-41D8-A607-FC124C4D186A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10839450" y="6300788"/>
            <a:ext cx="698500" cy="1222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indent="-242060" algn="r" eaLnBrk="1" fontAlgn="auto" hangingPunct="1">
              <a:spcBef>
                <a:spcPts val="0"/>
              </a:spcBef>
              <a:spcAft>
                <a:spcPts val="794"/>
              </a:spcAft>
              <a:defRPr/>
            </a:pPr>
            <a:r>
              <a:rPr lang="en-GB" sz="794">
                <a:latin typeface="+mn-lt"/>
              </a:rPr>
              <a:t>1 October 2011</a:t>
            </a:r>
            <a:endParaRPr lang="en-GB" sz="794" dirty="0">
              <a:latin typeface="+mn-lt"/>
            </a:endParaRPr>
          </a:p>
        </p:txBody>
      </p:sp>
      <p:sp>
        <p:nvSpPr>
          <p:cNvPr id="14" name="Presentation Disclaimer" hidden="1">
            <a:extLst>
              <a:ext uri="{FF2B5EF4-FFF2-40B4-BE49-F238E27FC236}">
                <a16:creationId xmlns:a16="http://schemas.microsoft.com/office/drawing/2014/main" id="{3E7AF59C-31FD-4CB3-B4C3-F9E0A3949F5F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650875" y="6180138"/>
            <a:ext cx="9786938" cy="1222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642851" y="1952513"/>
            <a:ext cx="10906298" cy="3896958"/>
          </a:xfrm>
        </p:spPr>
        <p:txBody>
          <a:bodyPr/>
          <a:lstStyle>
            <a:lvl1pPr marL="159692" indent="-159692">
              <a:defRPr sz="1765"/>
            </a:lvl1pPr>
            <a:lvl2pPr>
              <a:defRPr sz="1588"/>
            </a:lvl2pPr>
            <a:lvl3pPr>
              <a:defRPr sz="1412"/>
            </a:lvl3pPr>
            <a:lvl4pPr>
              <a:defRPr sz="1412"/>
            </a:lvl4pPr>
            <a:lvl5pPr>
              <a:defRPr sz="1412"/>
            </a:lvl5pPr>
            <a:lvl6pPr>
              <a:buAutoNum type="arabicPeriod"/>
              <a:defRPr/>
            </a:lvl6pPr>
            <a:lvl7pPr>
              <a:buAutoNum type="alphaLcPeriod"/>
              <a:defRPr/>
            </a:lvl7pPr>
            <a:lvl8pPr>
              <a:buAutoNum type="romanLcPeriod"/>
              <a:defRPr/>
            </a:lvl8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376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ction Header">
            <a:extLst>
              <a:ext uri="{FF2B5EF4-FFF2-40B4-BE49-F238E27FC236}">
                <a16:creationId xmlns:a16="http://schemas.microsoft.com/office/drawing/2014/main" id="{0BCF9AD3-93A5-4FF8-AEE8-01201C95800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42938" y="750888"/>
            <a:ext cx="6650037" cy="120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6" name="Date/Filepath" hidden="1">
            <a:extLst>
              <a:ext uri="{FF2B5EF4-FFF2-40B4-BE49-F238E27FC236}">
                <a16:creationId xmlns:a16="http://schemas.microsoft.com/office/drawing/2014/main" id="{F9243E31-B252-4A3D-AFA0-2ABBD75976F9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998913" y="476250"/>
            <a:ext cx="7537450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>
                <a:latin typeface="+mn-lt"/>
              </a:rPr>
              <a:t>30-09-2011 C:\Users\hmichels003\Desktop\Powerpoint Time Savers - Digital Lab, v1.51.pptx</a:t>
            </a:r>
            <a:endParaRPr lang="en-GB" sz="794" dirty="0">
              <a:latin typeface="+mn-lt"/>
            </a:endParaRPr>
          </a:p>
        </p:txBody>
      </p:sp>
      <p:sp>
        <p:nvSpPr>
          <p:cNvPr id="7" name="Draft stamp">
            <a:extLst>
              <a:ext uri="{FF2B5EF4-FFF2-40B4-BE49-F238E27FC236}">
                <a16:creationId xmlns:a16="http://schemas.microsoft.com/office/drawing/2014/main" id="{8E3173E4-5CDF-4B8E-AA5B-359CCFBBE76F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115425" y="709613"/>
            <a:ext cx="2416175" cy="16351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9">
                <a:latin typeface="+mn-lt"/>
              </a:rPr>
              <a:t>Version 1.51 Allways under construction</a:t>
            </a:r>
            <a:endParaRPr lang="en-GB" sz="1059" dirty="0">
              <a:latin typeface="+mn-lt"/>
            </a:endParaRPr>
          </a:p>
        </p:txBody>
      </p:sp>
      <p:sp>
        <p:nvSpPr>
          <p:cNvPr id="8" name="PwC Text">
            <a:extLst>
              <a:ext uri="{FF2B5EF4-FFF2-40B4-BE49-F238E27FC236}">
                <a16:creationId xmlns:a16="http://schemas.microsoft.com/office/drawing/2014/main" id="{2764D509-ECB0-496F-823B-EAB77D4F6152}"/>
              </a:ext>
            </a:extLst>
          </p:cNvPr>
          <p:cNvSpPr txBox="1"/>
          <p:nvPr userDrawn="1"/>
        </p:nvSpPr>
        <p:spPr>
          <a:xfrm>
            <a:off x="652463" y="6430963"/>
            <a:ext cx="331787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 dirty="0">
                <a:latin typeface="+mn-lt"/>
                <a:cs typeface="Arial" pitchFamily="34" charset="0"/>
              </a:rPr>
              <a:t>PwC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8E809763-FB4B-431B-8FC3-D9C5C39BC20C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1149013" y="6430963"/>
            <a:ext cx="387350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0" name="Section Footer">
            <a:extLst>
              <a:ext uri="{FF2B5EF4-FFF2-40B4-BE49-F238E27FC236}">
                <a16:creationId xmlns:a16="http://schemas.microsoft.com/office/drawing/2014/main" id="{0180B292-1EE9-4FD0-B3F8-8D301D1C13A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650875" y="6297613"/>
            <a:ext cx="5354638" cy="1222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1" name="Executive Summary">
            <a:extLst>
              <a:ext uri="{FF2B5EF4-FFF2-40B4-BE49-F238E27FC236}">
                <a16:creationId xmlns:a16="http://schemas.microsoft.com/office/drawing/2014/main" id="{AF4A9A2E-9291-4E09-9827-DDF46174A69A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642938" y="6115050"/>
            <a:ext cx="2405062" cy="1809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41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412" dirty="0">
              <a:latin typeface="+mn-lt"/>
            </a:endParaRPr>
          </a:p>
        </p:txBody>
      </p:sp>
      <p:sp>
        <p:nvSpPr>
          <p:cNvPr id="12" name="Report Date">
            <a:extLst>
              <a:ext uri="{FF2B5EF4-FFF2-40B4-BE49-F238E27FC236}">
                <a16:creationId xmlns:a16="http://schemas.microsoft.com/office/drawing/2014/main" id="{3B7EDE9A-0837-42E9-93E8-DDE4691B956D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0839450" y="6300788"/>
            <a:ext cx="698500" cy="1222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indent="-242060" algn="r" eaLnBrk="1" fontAlgn="auto" hangingPunct="1">
              <a:spcBef>
                <a:spcPts val="0"/>
              </a:spcBef>
              <a:spcAft>
                <a:spcPts val="794"/>
              </a:spcAft>
              <a:defRPr/>
            </a:pPr>
            <a:r>
              <a:rPr lang="en-GB" sz="794">
                <a:latin typeface="+mn-lt"/>
              </a:rPr>
              <a:t>1 October 2011</a:t>
            </a:r>
            <a:endParaRPr lang="en-GB" sz="794" dirty="0">
              <a:latin typeface="+mn-lt"/>
            </a:endParaRPr>
          </a:p>
        </p:txBody>
      </p:sp>
      <p:sp>
        <p:nvSpPr>
          <p:cNvPr id="13" name="Presentation Disclaimer" hidden="1">
            <a:extLst>
              <a:ext uri="{FF2B5EF4-FFF2-40B4-BE49-F238E27FC236}">
                <a16:creationId xmlns:a16="http://schemas.microsoft.com/office/drawing/2014/main" id="{03EF0CF2-FCB9-4E2D-912B-FA87228AA572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650875" y="6180138"/>
            <a:ext cx="9786938" cy="1222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4" name="Disclaimer" hidden="1">
            <a:extLst>
              <a:ext uri="{FF2B5EF4-FFF2-40B4-BE49-F238E27FC236}">
                <a16:creationId xmlns:a16="http://schemas.microsoft.com/office/drawing/2014/main" id="{64E77E44-E4A5-4A85-8E2B-1F98FFAAFC6C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6184900" y="6419850"/>
            <a:ext cx="3933825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cxnSp>
        <p:nvCxnSpPr>
          <p:cNvPr id="15" name="Frame Line">
            <a:extLst>
              <a:ext uri="{FF2B5EF4-FFF2-40B4-BE49-F238E27FC236}">
                <a16:creationId xmlns:a16="http://schemas.microsoft.com/office/drawing/2014/main" id="{6D0DFF16-2599-45B7-85A3-C7149280BC3B}"/>
              </a:ext>
            </a:extLst>
          </p:cNvPr>
          <p:cNvCxnSpPr/>
          <p:nvPr userDrawn="1"/>
        </p:nvCxnSpPr>
        <p:spPr>
          <a:xfrm flipV="1">
            <a:off x="461963" y="941388"/>
            <a:ext cx="11083925" cy="153987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642851" y="1952513"/>
            <a:ext cx="5364480" cy="3896958"/>
          </a:xfrm>
        </p:spPr>
        <p:txBody>
          <a:bodyPr/>
          <a:lstStyle>
            <a:lvl1pPr marL="159692" indent="-159692"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6184669" y="1952513"/>
            <a:ext cx="5364480" cy="3896958"/>
          </a:xfrm>
        </p:spPr>
        <p:txBody>
          <a:bodyPr/>
          <a:lstStyle>
            <a:lvl1pPr marL="159692" indent="-159692">
              <a:defRPr/>
            </a:lvl1pPr>
            <a:lvl5pPr>
              <a:defRPr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6923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ction Header">
            <a:extLst>
              <a:ext uri="{FF2B5EF4-FFF2-40B4-BE49-F238E27FC236}">
                <a16:creationId xmlns:a16="http://schemas.microsoft.com/office/drawing/2014/main" id="{CBAC8B10-C2F4-4F36-9D85-34A966B2812B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42938" y="750888"/>
            <a:ext cx="6650037" cy="120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6" name="Date/Filepath" hidden="1">
            <a:extLst>
              <a:ext uri="{FF2B5EF4-FFF2-40B4-BE49-F238E27FC236}">
                <a16:creationId xmlns:a16="http://schemas.microsoft.com/office/drawing/2014/main" id="{0382E108-CB12-486B-A47C-F01716114BB2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998913" y="476250"/>
            <a:ext cx="7537450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>
                <a:latin typeface="+mn-lt"/>
              </a:rPr>
              <a:t>30-09-2011 C:\Users\hmichels003\Desktop\Powerpoint Time Savers - Digital Lab, v1.51.pptx</a:t>
            </a:r>
            <a:endParaRPr lang="en-GB" sz="794" dirty="0">
              <a:latin typeface="+mn-lt"/>
            </a:endParaRPr>
          </a:p>
        </p:txBody>
      </p:sp>
      <p:sp>
        <p:nvSpPr>
          <p:cNvPr id="7" name="Draft stamp">
            <a:extLst>
              <a:ext uri="{FF2B5EF4-FFF2-40B4-BE49-F238E27FC236}">
                <a16:creationId xmlns:a16="http://schemas.microsoft.com/office/drawing/2014/main" id="{875ACA7D-214A-4CB8-A305-865A42A63468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115425" y="709613"/>
            <a:ext cx="2416175" cy="16351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9">
                <a:latin typeface="+mn-lt"/>
              </a:rPr>
              <a:t>Version 1.51 Allways under construction</a:t>
            </a:r>
            <a:endParaRPr lang="en-GB" sz="1059" dirty="0">
              <a:latin typeface="+mn-lt"/>
            </a:endParaRPr>
          </a:p>
        </p:txBody>
      </p:sp>
      <p:sp>
        <p:nvSpPr>
          <p:cNvPr id="8" name="PwC Text">
            <a:extLst>
              <a:ext uri="{FF2B5EF4-FFF2-40B4-BE49-F238E27FC236}">
                <a16:creationId xmlns:a16="http://schemas.microsoft.com/office/drawing/2014/main" id="{792378B4-19E2-476E-A553-EE058F284EB7}"/>
              </a:ext>
            </a:extLst>
          </p:cNvPr>
          <p:cNvSpPr txBox="1"/>
          <p:nvPr userDrawn="1"/>
        </p:nvSpPr>
        <p:spPr>
          <a:xfrm>
            <a:off x="652463" y="6430963"/>
            <a:ext cx="331787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 dirty="0">
                <a:latin typeface="+mn-lt"/>
                <a:cs typeface="Arial" pitchFamily="34" charset="0"/>
              </a:rPr>
              <a:t>PwC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7B022711-2065-4A04-B520-6D6F2E7D32C5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1149013" y="6430963"/>
            <a:ext cx="387350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0" name="Section Footer">
            <a:extLst>
              <a:ext uri="{FF2B5EF4-FFF2-40B4-BE49-F238E27FC236}">
                <a16:creationId xmlns:a16="http://schemas.microsoft.com/office/drawing/2014/main" id="{837E8253-1BDB-43EB-9C29-46AC7A338485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650875" y="6297613"/>
            <a:ext cx="5354638" cy="1222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1" name="Executive Summary">
            <a:extLst>
              <a:ext uri="{FF2B5EF4-FFF2-40B4-BE49-F238E27FC236}">
                <a16:creationId xmlns:a16="http://schemas.microsoft.com/office/drawing/2014/main" id="{C6FE6650-A018-4C08-8A4C-59C7F657AAC5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642938" y="6115050"/>
            <a:ext cx="2405062" cy="1809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41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412" dirty="0">
              <a:latin typeface="+mn-lt"/>
            </a:endParaRPr>
          </a:p>
        </p:txBody>
      </p:sp>
      <p:sp>
        <p:nvSpPr>
          <p:cNvPr id="12" name="Report Date">
            <a:extLst>
              <a:ext uri="{FF2B5EF4-FFF2-40B4-BE49-F238E27FC236}">
                <a16:creationId xmlns:a16="http://schemas.microsoft.com/office/drawing/2014/main" id="{B51360B0-0B9B-4ADB-806A-81D8A4A912D1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0839450" y="6300788"/>
            <a:ext cx="698500" cy="1222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indent="-242060" algn="r" eaLnBrk="1" fontAlgn="auto" hangingPunct="1">
              <a:spcBef>
                <a:spcPts val="0"/>
              </a:spcBef>
              <a:spcAft>
                <a:spcPts val="794"/>
              </a:spcAft>
              <a:defRPr/>
            </a:pPr>
            <a:r>
              <a:rPr lang="en-GB" sz="794">
                <a:latin typeface="+mn-lt"/>
              </a:rPr>
              <a:t>1 October 2011</a:t>
            </a:r>
            <a:endParaRPr lang="en-GB" sz="794" dirty="0">
              <a:latin typeface="+mn-lt"/>
            </a:endParaRPr>
          </a:p>
        </p:txBody>
      </p:sp>
      <p:sp>
        <p:nvSpPr>
          <p:cNvPr id="13" name="Presentation Disclaimer" hidden="1">
            <a:extLst>
              <a:ext uri="{FF2B5EF4-FFF2-40B4-BE49-F238E27FC236}">
                <a16:creationId xmlns:a16="http://schemas.microsoft.com/office/drawing/2014/main" id="{7C9604C6-8441-48D2-9D56-5230333CEF9E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650875" y="6180138"/>
            <a:ext cx="9786938" cy="1222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4" name="Disclaimer" hidden="1">
            <a:extLst>
              <a:ext uri="{FF2B5EF4-FFF2-40B4-BE49-F238E27FC236}">
                <a16:creationId xmlns:a16="http://schemas.microsoft.com/office/drawing/2014/main" id="{AA0B794A-EE18-424E-B4C0-2FA4CB970845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6184900" y="6419850"/>
            <a:ext cx="3933825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cxnSp>
        <p:nvCxnSpPr>
          <p:cNvPr id="15" name="Frame Line">
            <a:extLst>
              <a:ext uri="{FF2B5EF4-FFF2-40B4-BE49-F238E27FC236}">
                <a16:creationId xmlns:a16="http://schemas.microsoft.com/office/drawing/2014/main" id="{697A81F2-FF3D-4D55-B7D5-2FF4B3EC52D6}"/>
              </a:ext>
            </a:extLst>
          </p:cNvPr>
          <p:cNvCxnSpPr/>
          <p:nvPr userDrawn="1"/>
        </p:nvCxnSpPr>
        <p:spPr>
          <a:xfrm flipV="1">
            <a:off x="461963" y="941388"/>
            <a:ext cx="11083925" cy="153987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642851" y="1952513"/>
            <a:ext cx="7204364" cy="3896958"/>
          </a:xfrm>
        </p:spPr>
        <p:txBody>
          <a:bodyPr/>
          <a:lstStyle>
            <a:lvl1pPr marL="159692" indent="-159692">
              <a:defRPr sz="1235"/>
            </a:lvl1pPr>
            <a:lvl2pPr>
              <a:defRPr sz="1059"/>
            </a:lvl2pPr>
            <a:lvl3pPr>
              <a:defRPr sz="971"/>
            </a:lvl3pPr>
            <a:lvl4pPr>
              <a:defRPr sz="971"/>
            </a:lvl4pPr>
            <a:lvl5pPr>
              <a:defRPr sz="971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8035636" y="1952513"/>
            <a:ext cx="3513513" cy="3896958"/>
          </a:xfrm>
        </p:spPr>
        <p:txBody>
          <a:bodyPr/>
          <a:lstStyle>
            <a:lvl1pPr marL="159692" indent="-159692">
              <a:defRPr sz="1235"/>
            </a:lvl1pPr>
            <a:lvl2pPr>
              <a:defRPr sz="1059"/>
            </a:lvl2pPr>
            <a:lvl3pPr>
              <a:defRPr sz="971"/>
            </a:lvl3pPr>
            <a:lvl4pPr>
              <a:defRPr sz="971"/>
            </a:lvl4pPr>
            <a:lvl5pPr>
              <a:defRPr sz="971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111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ction Header">
            <a:extLst>
              <a:ext uri="{FF2B5EF4-FFF2-40B4-BE49-F238E27FC236}">
                <a16:creationId xmlns:a16="http://schemas.microsoft.com/office/drawing/2014/main" id="{E9401B04-0A1D-4A6B-93D7-418D078FD94C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42938" y="750888"/>
            <a:ext cx="6650037" cy="120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6" name="Date/Filepath" hidden="1">
            <a:extLst>
              <a:ext uri="{FF2B5EF4-FFF2-40B4-BE49-F238E27FC236}">
                <a16:creationId xmlns:a16="http://schemas.microsoft.com/office/drawing/2014/main" id="{56D1DBC0-DDD6-4B25-A007-80D249F597B9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998913" y="476250"/>
            <a:ext cx="7537450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>
                <a:latin typeface="+mn-lt"/>
              </a:rPr>
              <a:t>30-09-2011 C:\Users\hmichels003\Desktop\Powerpoint Time Savers - Digital Lab, v1.51.pptx</a:t>
            </a:r>
            <a:endParaRPr lang="en-GB" sz="794" dirty="0">
              <a:latin typeface="+mn-lt"/>
            </a:endParaRPr>
          </a:p>
        </p:txBody>
      </p:sp>
      <p:sp>
        <p:nvSpPr>
          <p:cNvPr id="7" name="Draft stamp">
            <a:extLst>
              <a:ext uri="{FF2B5EF4-FFF2-40B4-BE49-F238E27FC236}">
                <a16:creationId xmlns:a16="http://schemas.microsoft.com/office/drawing/2014/main" id="{FCDA01EE-0B78-483F-8CF0-93D95B23BA58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115425" y="709613"/>
            <a:ext cx="2416175" cy="16351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9">
                <a:latin typeface="+mn-lt"/>
              </a:rPr>
              <a:t>Version 1.51 Allways under construction</a:t>
            </a:r>
            <a:endParaRPr lang="en-GB" sz="1059" dirty="0">
              <a:latin typeface="+mn-lt"/>
            </a:endParaRPr>
          </a:p>
        </p:txBody>
      </p:sp>
      <p:sp>
        <p:nvSpPr>
          <p:cNvPr id="8" name="PwC Text">
            <a:extLst>
              <a:ext uri="{FF2B5EF4-FFF2-40B4-BE49-F238E27FC236}">
                <a16:creationId xmlns:a16="http://schemas.microsoft.com/office/drawing/2014/main" id="{FFB38393-C980-439D-B7FD-745C215ED546}"/>
              </a:ext>
            </a:extLst>
          </p:cNvPr>
          <p:cNvSpPr txBox="1"/>
          <p:nvPr userDrawn="1"/>
        </p:nvSpPr>
        <p:spPr>
          <a:xfrm>
            <a:off x="652463" y="6430963"/>
            <a:ext cx="331787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 dirty="0">
                <a:latin typeface="+mn-lt"/>
                <a:cs typeface="Arial" pitchFamily="34" charset="0"/>
              </a:rPr>
              <a:t>PwC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B649E47A-DD22-4BA9-9548-52CDBE8D73E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1149013" y="6430963"/>
            <a:ext cx="387350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0" name="Section Footer">
            <a:extLst>
              <a:ext uri="{FF2B5EF4-FFF2-40B4-BE49-F238E27FC236}">
                <a16:creationId xmlns:a16="http://schemas.microsoft.com/office/drawing/2014/main" id="{EDA3A31D-2A83-4868-95FB-ADCCA0D448AF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650875" y="6297613"/>
            <a:ext cx="5354638" cy="1222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1" name="Executive Summary">
            <a:extLst>
              <a:ext uri="{FF2B5EF4-FFF2-40B4-BE49-F238E27FC236}">
                <a16:creationId xmlns:a16="http://schemas.microsoft.com/office/drawing/2014/main" id="{0256B257-2CEC-4C21-80FF-E88533625863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642938" y="6115050"/>
            <a:ext cx="2405062" cy="1809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41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412" dirty="0">
              <a:latin typeface="+mn-lt"/>
            </a:endParaRPr>
          </a:p>
        </p:txBody>
      </p:sp>
      <p:sp>
        <p:nvSpPr>
          <p:cNvPr id="12" name="Report Date">
            <a:extLst>
              <a:ext uri="{FF2B5EF4-FFF2-40B4-BE49-F238E27FC236}">
                <a16:creationId xmlns:a16="http://schemas.microsoft.com/office/drawing/2014/main" id="{E35A908A-D9B7-4FD6-87E3-8F2365E30916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0839450" y="6300788"/>
            <a:ext cx="698500" cy="1222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indent="-242060" algn="r" eaLnBrk="1" fontAlgn="auto" hangingPunct="1">
              <a:spcBef>
                <a:spcPts val="0"/>
              </a:spcBef>
              <a:spcAft>
                <a:spcPts val="794"/>
              </a:spcAft>
              <a:defRPr/>
            </a:pPr>
            <a:r>
              <a:rPr lang="en-GB" sz="794">
                <a:latin typeface="+mn-lt"/>
              </a:rPr>
              <a:t>1 October 2011</a:t>
            </a:r>
            <a:endParaRPr lang="en-GB" sz="794" dirty="0">
              <a:latin typeface="+mn-lt"/>
            </a:endParaRPr>
          </a:p>
        </p:txBody>
      </p:sp>
      <p:sp>
        <p:nvSpPr>
          <p:cNvPr id="13" name="Presentation Disclaimer" hidden="1">
            <a:extLst>
              <a:ext uri="{FF2B5EF4-FFF2-40B4-BE49-F238E27FC236}">
                <a16:creationId xmlns:a16="http://schemas.microsoft.com/office/drawing/2014/main" id="{7E052E25-7A0E-4A7D-B795-ABDFA29349E2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650875" y="6180138"/>
            <a:ext cx="9786938" cy="1222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4" name="Disclaimer" hidden="1">
            <a:extLst>
              <a:ext uri="{FF2B5EF4-FFF2-40B4-BE49-F238E27FC236}">
                <a16:creationId xmlns:a16="http://schemas.microsoft.com/office/drawing/2014/main" id="{B416AECD-E406-4085-A3DF-E7B8B484D271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6184900" y="6419850"/>
            <a:ext cx="3933825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cxnSp>
        <p:nvCxnSpPr>
          <p:cNvPr id="15" name="Frame Line">
            <a:extLst>
              <a:ext uri="{FF2B5EF4-FFF2-40B4-BE49-F238E27FC236}">
                <a16:creationId xmlns:a16="http://schemas.microsoft.com/office/drawing/2014/main" id="{320BAACA-9BCB-41E1-9E06-C8813C5CFACE}"/>
              </a:ext>
            </a:extLst>
          </p:cNvPr>
          <p:cNvCxnSpPr/>
          <p:nvPr userDrawn="1"/>
        </p:nvCxnSpPr>
        <p:spPr>
          <a:xfrm flipV="1">
            <a:off x="461963" y="941388"/>
            <a:ext cx="11083925" cy="153987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642851" y="1952513"/>
            <a:ext cx="3513513" cy="3896958"/>
          </a:xfrm>
        </p:spPr>
        <p:txBody>
          <a:bodyPr/>
          <a:lstStyle>
            <a:lvl1pPr marL="159692" indent="-159692">
              <a:defRPr sz="1235"/>
            </a:lvl1pPr>
            <a:lvl2pPr>
              <a:defRPr sz="1059"/>
            </a:lvl2pPr>
            <a:lvl3pPr>
              <a:defRPr sz="971"/>
            </a:lvl3pPr>
            <a:lvl4pPr>
              <a:defRPr sz="971"/>
            </a:lvl4pPr>
            <a:lvl5pPr>
              <a:defRPr sz="971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4344785" y="1952513"/>
            <a:ext cx="7204364" cy="3896958"/>
          </a:xfrm>
        </p:spPr>
        <p:txBody>
          <a:bodyPr/>
          <a:lstStyle>
            <a:lvl1pPr marL="159692" indent="-159692">
              <a:defRPr sz="1235"/>
            </a:lvl1pPr>
            <a:lvl2pPr>
              <a:defRPr sz="1059"/>
            </a:lvl2pPr>
            <a:lvl3pPr>
              <a:defRPr sz="971"/>
            </a:lvl3pPr>
            <a:lvl4pPr>
              <a:defRPr sz="971"/>
            </a:lvl4pPr>
            <a:lvl5pPr>
              <a:defRPr sz="971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566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26140-1325-4F37-963C-9484AE038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E95FD-88C5-4DA9-934A-9503307AF3D5}" type="datetime1">
              <a:rPr lang="hr-HR" altLang="sr-Latn-RS"/>
              <a:pPr>
                <a:defRPr/>
              </a:pPr>
              <a:t>22.3.2023.</a:t>
            </a:fld>
            <a:endParaRPr lang="hr-HR" alt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37D22-08BB-4AAC-BD32-44D469096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 alt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C2DE7-7AF9-495F-9146-6891E03C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2A3AB-79BD-4AF7-8382-DCC1A9AB0F23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99114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ction Header">
            <a:extLst>
              <a:ext uri="{FF2B5EF4-FFF2-40B4-BE49-F238E27FC236}">
                <a16:creationId xmlns:a16="http://schemas.microsoft.com/office/drawing/2014/main" id="{B40CF5C3-5489-4E11-B69F-8CF665CC3EB2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42938" y="750888"/>
            <a:ext cx="6650037" cy="120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7" name="Date/Filepath" hidden="1">
            <a:extLst>
              <a:ext uri="{FF2B5EF4-FFF2-40B4-BE49-F238E27FC236}">
                <a16:creationId xmlns:a16="http://schemas.microsoft.com/office/drawing/2014/main" id="{3490C546-4266-43BB-8F1E-0FD8500FA4FC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998913" y="476250"/>
            <a:ext cx="7537450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>
                <a:latin typeface="+mn-lt"/>
              </a:rPr>
              <a:t>30-09-2011 C:\Users\hmichels003\Desktop\Powerpoint Time Savers - Digital Lab, v1.51.pptx</a:t>
            </a:r>
            <a:endParaRPr lang="en-GB" sz="794" dirty="0">
              <a:latin typeface="+mn-lt"/>
            </a:endParaRPr>
          </a:p>
        </p:txBody>
      </p:sp>
      <p:sp>
        <p:nvSpPr>
          <p:cNvPr id="8" name="Draft stamp">
            <a:extLst>
              <a:ext uri="{FF2B5EF4-FFF2-40B4-BE49-F238E27FC236}">
                <a16:creationId xmlns:a16="http://schemas.microsoft.com/office/drawing/2014/main" id="{6233D873-A2E8-4D80-8EBE-500A1C8BA2F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115425" y="709613"/>
            <a:ext cx="2416175" cy="16351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9">
                <a:latin typeface="+mn-lt"/>
              </a:rPr>
              <a:t>Version 1.51 Allways under construction</a:t>
            </a:r>
            <a:endParaRPr lang="en-GB" sz="1059" dirty="0">
              <a:latin typeface="+mn-lt"/>
            </a:endParaRPr>
          </a:p>
        </p:txBody>
      </p:sp>
      <p:sp>
        <p:nvSpPr>
          <p:cNvPr id="9" name="PwC Text">
            <a:extLst>
              <a:ext uri="{FF2B5EF4-FFF2-40B4-BE49-F238E27FC236}">
                <a16:creationId xmlns:a16="http://schemas.microsoft.com/office/drawing/2014/main" id="{9B498841-F77F-4D4A-9593-B230FFBB3A79}"/>
              </a:ext>
            </a:extLst>
          </p:cNvPr>
          <p:cNvSpPr txBox="1"/>
          <p:nvPr userDrawn="1"/>
        </p:nvSpPr>
        <p:spPr>
          <a:xfrm>
            <a:off x="652463" y="6430963"/>
            <a:ext cx="331787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 dirty="0">
                <a:latin typeface="+mn-lt"/>
                <a:cs typeface="Arial" pitchFamily="34" charset="0"/>
              </a:rPr>
              <a:t>PwC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39554F5-990E-4C8F-8563-196E0F891ED6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1149013" y="6430963"/>
            <a:ext cx="387350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1" name="Section Footer">
            <a:extLst>
              <a:ext uri="{FF2B5EF4-FFF2-40B4-BE49-F238E27FC236}">
                <a16:creationId xmlns:a16="http://schemas.microsoft.com/office/drawing/2014/main" id="{D73F7A43-91D7-4095-A684-7B39C9E6456C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650875" y="6297613"/>
            <a:ext cx="5354638" cy="1222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2" name="Executive Summary">
            <a:extLst>
              <a:ext uri="{FF2B5EF4-FFF2-40B4-BE49-F238E27FC236}">
                <a16:creationId xmlns:a16="http://schemas.microsoft.com/office/drawing/2014/main" id="{FC93AE5C-A291-425B-8DA5-4A0ACB6A233B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642938" y="6115050"/>
            <a:ext cx="2405062" cy="1809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41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412" dirty="0">
              <a:latin typeface="+mn-lt"/>
            </a:endParaRPr>
          </a:p>
        </p:txBody>
      </p:sp>
      <p:sp>
        <p:nvSpPr>
          <p:cNvPr id="13" name="Report Date">
            <a:extLst>
              <a:ext uri="{FF2B5EF4-FFF2-40B4-BE49-F238E27FC236}">
                <a16:creationId xmlns:a16="http://schemas.microsoft.com/office/drawing/2014/main" id="{6CF45938-1761-4267-B651-4BDAC0793676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0839450" y="6300788"/>
            <a:ext cx="698500" cy="1222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indent="-242060" algn="r" eaLnBrk="1" fontAlgn="auto" hangingPunct="1">
              <a:spcBef>
                <a:spcPts val="0"/>
              </a:spcBef>
              <a:spcAft>
                <a:spcPts val="794"/>
              </a:spcAft>
              <a:defRPr/>
            </a:pPr>
            <a:r>
              <a:rPr lang="en-GB" sz="794">
                <a:latin typeface="+mn-lt"/>
              </a:rPr>
              <a:t>1 October 2011</a:t>
            </a:r>
            <a:endParaRPr lang="en-GB" sz="794" dirty="0">
              <a:latin typeface="+mn-lt"/>
            </a:endParaRPr>
          </a:p>
        </p:txBody>
      </p:sp>
      <p:sp>
        <p:nvSpPr>
          <p:cNvPr id="14" name="Presentation Disclaimer" hidden="1">
            <a:extLst>
              <a:ext uri="{FF2B5EF4-FFF2-40B4-BE49-F238E27FC236}">
                <a16:creationId xmlns:a16="http://schemas.microsoft.com/office/drawing/2014/main" id="{68F7F0E2-35DA-4F14-BAE7-73F41A089575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650875" y="6180138"/>
            <a:ext cx="9786938" cy="1222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5" name="Disclaimer" hidden="1">
            <a:extLst>
              <a:ext uri="{FF2B5EF4-FFF2-40B4-BE49-F238E27FC236}">
                <a16:creationId xmlns:a16="http://schemas.microsoft.com/office/drawing/2014/main" id="{5669815A-8B3C-438C-B8FA-1944570A811E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6184900" y="6419850"/>
            <a:ext cx="3933825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cxnSp>
        <p:nvCxnSpPr>
          <p:cNvPr id="16" name="Frame Line">
            <a:extLst>
              <a:ext uri="{FF2B5EF4-FFF2-40B4-BE49-F238E27FC236}">
                <a16:creationId xmlns:a16="http://schemas.microsoft.com/office/drawing/2014/main" id="{43531286-0444-48DD-8A94-1E12B3319158}"/>
              </a:ext>
            </a:extLst>
          </p:cNvPr>
          <p:cNvCxnSpPr/>
          <p:nvPr userDrawn="1"/>
        </p:nvCxnSpPr>
        <p:spPr>
          <a:xfrm flipV="1">
            <a:off x="461963" y="941388"/>
            <a:ext cx="11083925" cy="153987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642851" y="1952513"/>
            <a:ext cx="5364480" cy="187989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642851" y="3969572"/>
            <a:ext cx="5364480" cy="187989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6184669" y="1952513"/>
            <a:ext cx="5364480" cy="389695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808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ction Header">
            <a:extLst>
              <a:ext uri="{FF2B5EF4-FFF2-40B4-BE49-F238E27FC236}">
                <a16:creationId xmlns:a16="http://schemas.microsoft.com/office/drawing/2014/main" id="{6E1CCC54-638B-472C-9FB2-A905F793B7C8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42938" y="750888"/>
            <a:ext cx="6650037" cy="120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7" name="Date/Filepath" hidden="1">
            <a:extLst>
              <a:ext uri="{FF2B5EF4-FFF2-40B4-BE49-F238E27FC236}">
                <a16:creationId xmlns:a16="http://schemas.microsoft.com/office/drawing/2014/main" id="{98F4B9AE-AFFC-4EC3-A26B-EFCDC9D0137B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998913" y="476250"/>
            <a:ext cx="7537450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>
                <a:latin typeface="+mn-lt"/>
              </a:rPr>
              <a:t>30-09-2011 C:\Users\hmichels003\Desktop\Powerpoint Time Savers - Digital Lab, v1.51.pptx</a:t>
            </a:r>
            <a:endParaRPr lang="en-GB" sz="794" dirty="0">
              <a:latin typeface="+mn-lt"/>
            </a:endParaRPr>
          </a:p>
        </p:txBody>
      </p:sp>
      <p:sp>
        <p:nvSpPr>
          <p:cNvPr id="8" name="Draft stamp">
            <a:extLst>
              <a:ext uri="{FF2B5EF4-FFF2-40B4-BE49-F238E27FC236}">
                <a16:creationId xmlns:a16="http://schemas.microsoft.com/office/drawing/2014/main" id="{88EAC7E7-90A8-423A-B932-1C27135E31E9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115425" y="709613"/>
            <a:ext cx="2416175" cy="16351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9">
                <a:latin typeface="+mn-lt"/>
              </a:rPr>
              <a:t>Version 1.51 Allways under construction</a:t>
            </a:r>
            <a:endParaRPr lang="en-GB" sz="1059" dirty="0">
              <a:latin typeface="+mn-lt"/>
            </a:endParaRPr>
          </a:p>
        </p:txBody>
      </p:sp>
      <p:sp>
        <p:nvSpPr>
          <p:cNvPr id="9" name="PwC Text">
            <a:extLst>
              <a:ext uri="{FF2B5EF4-FFF2-40B4-BE49-F238E27FC236}">
                <a16:creationId xmlns:a16="http://schemas.microsoft.com/office/drawing/2014/main" id="{CF7F3588-3125-4C24-AFF3-238AAECD1AD7}"/>
              </a:ext>
            </a:extLst>
          </p:cNvPr>
          <p:cNvSpPr txBox="1"/>
          <p:nvPr userDrawn="1"/>
        </p:nvSpPr>
        <p:spPr>
          <a:xfrm>
            <a:off x="652463" y="6430963"/>
            <a:ext cx="331787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 dirty="0">
                <a:latin typeface="+mn-lt"/>
                <a:cs typeface="Arial" pitchFamily="34" charset="0"/>
              </a:rPr>
              <a:t>PwC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6AFA4A8-B0E9-42C0-8243-F42238D9A7EB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1149013" y="6430963"/>
            <a:ext cx="387350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1" name="Section Footer">
            <a:extLst>
              <a:ext uri="{FF2B5EF4-FFF2-40B4-BE49-F238E27FC236}">
                <a16:creationId xmlns:a16="http://schemas.microsoft.com/office/drawing/2014/main" id="{6CCC3AA3-2712-4880-9690-058F9C2D1BAB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650875" y="6297613"/>
            <a:ext cx="5354638" cy="1222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2" name="Executive Summary">
            <a:extLst>
              <a:ext uri="{FF2B5EF4-FFF2-40B4-BE49-F238E27FC236}">
                <a16:creationId xmlns:a16="http://schemas.microsoft.com/office/drawing/2014/main" id="{2DA14DD3-3156-4EC6-9A1E-A93DD7BBA1E7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642938" y="6115050"/>
            <a:ext cx="2405062" cy="1809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41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412" dirty="0">
              <a:latin typeface="+mn-lt"/>
            </a:endParaRPr>
          </a:p>
        </p:txBody>
      </p:sp>
      <p:sp>
        <p:nvSpPr>
          <p:cNvPr id="13" name="Report Date">
            <a:extLst>
              <a:ext uri="{FF2B5EF4-FFF2-40B4-BE49-F238E27FC236}">
                <a16:creationId xmlns:a16="http://schemas.microsoft.com/office/drawing/2014/main" id="{25EABC40-D872-46A6-B12F-419C023C99E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0839450" y="6300788"/>
            <a:ext cx="698500" cy="1222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indent="-242060" algn="r" eaLnBrk="1" fontAlgn="auto" hangingPunct="1">
              <a:spcBef>
                <a:spcPts val="0"/>
              </a:spcBef>
              <a:spcAft>
                <a:spcPts val="794"/>
              </a:spcAft>
              <a:defRPr/>
            </a:pPr>
            <a:r>
              <a:rPr lang="en-GB" sz="794">
                <a:latin typeface="+mn-lt"/>
              </a:rPr>
              <a:t>1 October 2011</a:t>
            </a:r>
            <a:endParaRPr lang="en-GB" sz="794" dirty="0">
              <a:latin typeface="+mn-lt"/>
            </a:endParaRPr>
          </a:p>
        </p:txBody>
      </p:sp>
      <p:sp>
        <p:nvSpPr>
          <p:cNvPr id="14" name="Presentation Disclaimer" hidden="1">
            <a:extLst>
              <a:ext uri="{FF2B5EF4-FFF2-40B4-BE49-F238E27FC236}">
                <a16:creationId xmlns:a16="http://schemas.microsoft.com/office/drawing/2014/main" id="{31934A8C-1345-49AE-863C-C35FCD62F609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650875" y="6180138"/>
            <a:ext cx="9786938" cy="1222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5" name="Disclaimer" hidden="1">
            <a:extLst>
              <a:ext uri="{FF2B5EF4-FFF2-40B4-BE49-F238E27FC236}">
                <a16:creationId xmlns:a16="http://schemas.microsoft.com/office/drawing/2014/main" id="{EFE404C5-1D11-441B-826A-CC88158B0A80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6184900" y="6419850"/>
            <a:ext cx="3933825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cxnSp>
        <p:nvCxnSpPr>
          <p:cNvPr id="17" name="Frame Line">
            <a:extLst>
              <a:ext uri="{FF2B5EF4-FFF2-40B4-BE49-F238E27FC236}">
                <a16:creationId xmlns:a16="http://schemas.microsoft.com/office/drawing/2014/main" id="{F0B2944C-36B1-4BDD-8D5C-A767286C331E}"/>
              </a:ext>
            </a:extLst>
          </p:cNvPr>
          <p:cNvCxnSpPr/>
          <p:nvPr userDrawn="1"/>
        </p:nvCxnSpPr>
        <p:spPr>
          <a:xfrm flipV="1">
            <a:off x="461963" y="941388"/>
            <a:ext cx="11083925" cy="153987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0"/>
          </p:nvPr>
        </p:nvSpPr>
        <p:spPr>
          <a:xfrm>
            <a:off x="642851" y="1952513"/>
            <a:ext cx="5364480" cy="389695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1"/>
          </p:nvPr>
        </p:nvSpPr>
        <p:spPr>
          <a:xfrm>
            <a:off x="6184669" y="1952513"/>
            <a:ext cx="5364480" cy="18798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2"/>
          </p:nvPr>
        </p:nvSpPr>
        <p:spPr>
          <a:xfrm>
            <a:off x="6184669" y="3969572"/>
            <a:ext cx="5364480" cy="18798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8888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ction Header">
            <a:extLst>
              <a:ext uri="{FF2B5EF4-FFF2-40B4-BE49-F238E27FC236}">
                <a16:creationId xmlns:a16="http://schemas.microsoft.com/office/drawing/2014/main" id="{40AA08D7-FE2F-4BE9-A508-C90F47C6E43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42938" y="750888"/>
            <a:ext cx="6650037" cy="120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7" name="Date/Filepath" hidden="1">
            <a:extLst>
              <a:ext uri="{FF2B5EF4-FFF2-40B4-BE49-F238E27FC236}">
                <a16:creationId xmlns:a16="http://schemas.microsoft.com/office/drawing/2014/main" id="{CFF18D4D-DC7B-4FBB-9619-1DF1157958C2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998913" y="476250"/>
            <a:ext cx="7537450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>
                <a:latin typeface="+mn-lt"/>
              </a:rPr>
              <a:t>30-09-2011 C:\Users\hmichels003\Desktop\Powerpoint Time Savers - Digital Lab, v1.51.pptx</a:t>
            </a:r>
            <a:endParaRPr lang="en-GB" sz="794" dirty="0">
              <a:latin typeface="+mn-lt"/>
            </a:endParaRPr>
          </a:p>
        </p:txBody>
      </p:sp>
      <p:sp>
        <p:nvSpPr>
          <p:cNvPr id="8" name="Draft stamp">
            <a:extLst>
              <a:ext uri="{FF2B5EF4-FFF2-40B4-BE49-F238E27FC236}">
                <a16:creationId xmlns:a16="http://schemas.microsoft.com/office/drawing/2014/main" id="{CB1B1B96-FB41-4960-A429-6FFA300501C4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115425" y="709613"/>
            <a:ext cx="2416175" cy="16351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9">
                <a:latin typeface="+mn-lt"/>
              </a:rPr>
              <a:t>Version 1.51 Allways under construction</a:t>
            </a:r>
            <a:endParaRPr lang="en-GB" sz="1059" dirty="0">
              <a:latin typeface="+mn-lt"/>
            </a:endParaRPr>
          </a:p>
        </p:txBody>
      </p:sp>
      <p:sp>
        <p:nvSpPr>
          <p:cNvPr id="9" name="PwC Text">
            <a:extLst>
              <a:ext uri="{FF2B5EF4-FFF2-40B4-BE49-F238E27FC236}">
                <a16:creationId xmlns:a16="http://schemas.microsoft.com/office/drawing/2014/main" id="{F87AA086-6BAF-4276-88B3-80F54C655CEA}"/>
              </a:ext>
            </a:extLst>
          </p:cNvPr>
          <p:cNvSpPr txBox="1"/>
          <p:nvPr userDrawn="1"/>
        </p:nvSpPr>
        <p:spPr>
          <a:xfrm>
            <a:off x="652463" y="6430963"/>
            <a:ext cx="331787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 dirty="0">
                <a:latin typeface="+mn-lt"/>
                <a:cs typeface="Arial" pitchFamily="34" charset="0"/>
              </a:rPr>
              <a:t>PwC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F8EEAF3C-4EFE-4D38-B242-6BAC52780C13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1149013" y="6430963"/>
            <a:ext cx="387350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1" name="Section Footer">
            <a:extLst>
              <a:ext uri="{FF2B5EF4-FFF2-40B4-BE49-F238E27FC236}">
                <a16:creationId xmlns:a16="http://schemas.microsoft.com/office/drawing/2014/main" id="{F43BC2A0-1792-4127-BF45-53D2AE16E27C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650875" y="6297613"/>
            <a:ext cx="5354638" cy="1222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2" name="Executive Summary">
            <a:extLst>
              <a:ext uri="{FF2B5EF4-FFF2-40B4-BE49-F238E27FC236}">
                <a16:creationId xmlns:a16="http://schemas.microsoft.com/office/drawing/2014/main" id="{8F182FEB-BA33-4A2F-B608-43E1DF23FB4A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642938" y="6115050"/>
            <a:ext cx="2405062" cy="1809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41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412" dirty="0">
              <a:latin typeface="+mn-lt"/>
            </a:endParaRPr>
          </a:p>
        </p:txBody>
      </p:sp>
      <p:sp>
        <p:nvSpPr>
          <p:cNvPr id="13" name="Report Date">
            <a:extLst>
              <a:ext uri="{FF2B5EF4-FFF2-40B4-BE49-F238E27FC236}">
                <a16:creationId xmlns:a16="http://schemas.microsoft.com/office/drawing/2014/main" id="{70A5A0B8-23B7-4DA9-A74D-E8294DAF50F9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0839450" y="6300788"/>
            <a:ext cx="698500" cy="1222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indent="-242060" algn="r" eaLnBrk="1" fontAlgn="auto" hangingPunct="1">
              <a:spcBef>
                <a:spcPts val="0"/>
              </a:spcBef>
              <a:spcAft>
                <a:spcPts val="794"/>
              </a:spcAft>
              <a:defRPr/>
            </a:pPr>
            <a:r>
              <a:rPr lang="en-GB" sz="794">
                <a:latin typeface="+mn-lt"/>
              </a:rPr>
              <a:t>1 October 2011</a:t>
            </a:r>
            <a:endParaRPr lang="en-GB" sz="794" dirty="0">
              <a:latin typeface="+mn-lt"/>
            </a:endParaRPr>
          </a:p>
        </p:txBody>
      </p:sp>
      <p:sp>
        <p:nvSpPr>
          <p:cNvPr id="14" name="Presentation Disclaimer" hidden="1">
            <a:extLst>
              <a:ext uri="{FF2B5EF4-FFF2-40B4-BE49-F238E27FC236}">
                <a16:creationId xmlns:a16="http://schemas.microsoft.com/office/drawing/2014/main" id="{462725FD-6345-4909-B24E-43B51511DF76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650875" y="6180138"/>
            <a:ext cx="9786938" cy="1222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5" name="Disclaimer" hidden="1">
            <a:extLst>
              <a:ext uri="{FF2B5EF4-FFF2-40B4-BE49-F238E27FC236}">
                <a16:creationId xmlns:a16="http://schemas.microsoft.com/office/drawing/2014/main" id="{7B2A9B03-0B20-4447-A297-82D683A2DEA4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6184900" y="6419850"/>
            <a:ext cx="3933825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cxnSp>
        <p:nvCxnSpPr>
          <p:cNvPr id="16" name="Frame Line">
            <a:extLst>
              <a:ext uri="{FF2B5EF4-FFF2-40B4-BE49-F238E27FC236}">
                <a16:creationId xmlns:a16="http://schemas.microsoft.com/office/drawing/2014/main" id="{DE06582D-C29D-44B0-9E64-C4AEEA127910}"/>
              </a:ext>
            </a:extLst>
          </p:cNvPr>
          <p:cNvCxnSpPr/>
          <p:nvPr userDrawn="1"/>
        </p:nvCxnSpPr>
        <p:spPr>
          <a:xfrm flipV="1">
            <a:off x="461963" y="941388"/>
            <a:ext cx="11083925" cy="153987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642851" y="1952513"/>
            <a:ext cx="3513513" cy="389695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4344785" y="1952513"/>
            <a:ext cx="3513513" cy="389695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8035636" y="1952513"/>
            <a:ext cx="3513513" cy="3896958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875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ion Header">
            <a:extLst>
              <a:ext uri="{FF2B5EF4-FFF2-40B4-BE49-F238E27FC236}">
                <a16:creationId xmlns:a16="http://schemas.microsoft.com/office/drawing/2014/main" id="{A238D564-6732-4701-915F-941BF7A0D676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42938" y="750888"/>
            <a:ext cx="6650037" cy="120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8" name="Date/Filepath" hidden="1">
            <a:extLst>
              <a:ext uri="{FF2B5EF4-FFF2-40B4-BE49-F238E27FC236}">
                <a16:creationId xmlns:a16="http://schemas.microsoft.com/office/drawing/2014/main" id="{5368C9F0-3446-428E-A58D-DBEEC4A1FECE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998913" y="476250"/>
            <a:ext cx="7537450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>
                <a:latin typeface="+mn-lt"/>
              </a:rPr>
              <a:t>30-09-2011 C:\Users\hmichels003\Desktop\Powerpoint Time Savers - Digital Lab, v1.51.pptx</a:t>
            </a:r>
            <a:endParaRPr lang="en-GB" sz="794" dirty="0">
              <a:latin typeface="+mn-lt"/>
            </a:endParaRPr>
          </a:p>
        </p:txBody>
      </p:sp>
      <p:sp>
        <p:nvSpPr>
          <p:cNvPr id="9" name="Draft stamp">
            <a:extLst>
              <a:ext uri="{FF2B5EF4-FFF2-40B4-BE49-F238E27FC236}">
                <a16:creationId xmlns:a16="http://schemas.microsoft.com/office/drawing/2014/main" id="{63B47F16-E496-4996-B189-F19C2B40B2A9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115425" y="709613"/>
            <a:ext cx="2416175" cy="16351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9">
                <a:latin typeface="+mn-lt"/>
              </a:rPr>
              <a:t>Version 1.51 Allways under construction</a:t>
            </a:r>
            <a:endParaRPr lang="en-GB" sz="1059" dirty="0">
              <a:latin typeface="+mn-lt"/>
            </a:endParaRPr>
          </a:p>
        </p:txBody>
      </p:sp>
      <p:sp>
        <p:nvSpPr>
          <p:cNvPr id="10" name="PwC Text">
            <a:extLst>
              <a:ext uri="{FF2B5EF4-FFF2-40B4-BE49-F238E27FC236}">
                <a16:creationId xmlns:a16="http://schemas.microsoft.com/office/drawing/2014/main" id="{61389E1C-A00C-452F-A537-288640B083C6}"/>
              </a:ext>
            </a:extLst>
          </p:cNvPr>
          <p:cNvSpPr txBox="1"/>
          <p:nvPr userDrawn="1"/>
        </p:nvSpPr>
        <p:spPr>
          <a:xfrm>
            <a:off x="652463" y="6430963"/>
            <a:ext cx="331787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 dirty="0">
                <a:latin typeface="+mn-lt"/>
                <a:cs typeface="Arial" pitchFamily="34" charset="0"/>
              </a:rPr>
              <a:t>PwC</a:t>
            </a:r>
          </a:p>
        </p:txBody>
      </p:sp>
      <p:sp>
        <p:nvSpPr>
          <p:cNvPr id="11" name="Page Number">
            <a:extLst>
              <a:ext uri="{FF2B5EF4-FFF2-40B4-BE49-F238E27FC236}">
                <a16:creationId xmlns:a16="http://schemas.microsoft.com/office/drawing/2014/main" id="{5DA0C298-A73B-4EE0-9BB3-F2801352C940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1149013" y="6430963"/>
            <a:ext cx="387350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2" name="Section Footer">
            <a:extLst>
              <a:ext uri="{FF2B5EF4-FFF2-40B4-BE49-F238E27FC236}">
                <a16:creationId xmlns:a16="http://schemas.microsoft.com/office/drawing/2014/main" id="{0D24AEBD-B031-4690-A7C5-D05366325BF5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650875" y="6297613"/>
            <a:ext cx="5354638" cy="1222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3" name="Executive Summary">
            <a:extLst>
              <a:ext uri="{FF2B5EF4-FFF2-40B4-BE49-F238E27FC236}">
                <a16:creationId xmlns:a16="http://schemas.microsoft.com/office/drawing/2014/main" id="{AA4A253B-BC72-4E62-BA81-D187F646DDE3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642938" y="6115050"/>
            <a:ext cx="2405062" cy="1809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41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412" dirty="0">
              <a:latin typeface="+mn-lt"/>
            </a:endParaRPr>
          </a:p>
        </p:txBody>
      </p:sp>
      <p:sp>
        <p:nvSpPr>
          <p:cNvPr id="14" name="Report Date">
            <a:extLst>
              <a:ext uri="{FF2B5EF4-FFF2-40B4-BE49-F238E27FC236}">
                <a16:creationId xmlns:a16="http://schemas.microsoft.com/office/drawing/2014/main" id="{5A973D47-2904-43F1-964E-27897BE4054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0839450" y="6300788"/>
            <a:ext cx="698500" cy="1222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indent="-242060" algn="r" eaLnBrk="1" fontAlgn="auto" hangingPunct="1">
              <a:spcBef>
                <a:spcPts val="0"/>
              </a:spcBef>
              <a:spcAft>
                <a:spcPts val="794"/>
              </a:spcAft>
              <a:defRPr/>
            </a:pPr>
            <a:r>
              <a:rPr lang="en-GB" sz="794">
                <a:latin typeface="+mn-lt"/>
              </a:rPr>
              <a:t>1 October 2011</a:t>
            </a:r>
            <a:endParaRPr lang="en-GB" sz="794" dirty="0">
              <a:latin typeface="+mn-lt"/>
            </a:endParaRPr>
          </a:p>
        </p:txBody>
      </p:sp>
      <p:sp>
        <p:nvSpPr>
          <p:cNvPr id="15" name="Presentation Disclaimer" hidden="1">
            <a:extLst>
              <a:ext uri="{FF2B5EF4-FFF2-40B4-BE49-F238E27FC236}">
                <a16:creationId xmlns:a16="http://schemas.microsoft.com/office/drawing/2014/main" id="{8FA1935A-3D6C-444E-9B01-E5969383B070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650875" y="6180138"/>
            <a:ext cx="9786938" cy="1222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6" name="Disclaimer" hidden="1">
            <a:extLst>
              <a:ext uri="{FF2B5EF4-FFF2-40B4-BE49-F238E27FC236}">
                <a16:creationId xmlns:a16="http://schemas.microsoft.com/office/drawing/2014/main" id="{83A0F88E-B264-4BA7-8C63-C1D4F67E6A91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6184900" y="6419850"/>
            <a:ext cx="3933825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cxnSp>
        <p:nvCxnSpPr>
          <p:cNvPr id="17" name="Frame Line">
            <a:extLst>
              <a:ext uri="{FF2B5EF4-FFF2-40B4-BE49-F238E27FC236}">
                <a16:creationId xmlns:a16="http://schemas.microsoft.com/office/drawing/2014/main" id="{307EFFCF-C71E-4B2D-862C-ABB4D5B47CE5}"/>
              </a:ext>
            </a:extLst>
          </p:cNvPr>
          <p:cNvCxnSpPr/>
          <p:nvPr userDrawn="1"/>
        </p:nvCxnSpPr>
        <p:spPr>
          <a:xfrm flipV="1">
            <a:off x="461963" y="941388"/>
            <a:ext cx="11083925" cy="153987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642851" y="1952513"/>
            <a:ext cx="5364480" cy="187989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6184669" y="1952513"/>
            <a:ext cx="5364480" cy="187989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642851" y="3969572"/>
            <a:ext cx="5364480" cy="187989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0" name="Content Placeholder 5"/>
          <p:cNvSpPr>
            <a:spLocks noGrp="1"/>
          </p:cNvSpPr>
          <p:nvPr>
            <p:ph sz="quarter" idx="27"/>
          </p:nvPr>
        </p:nvSpPr>
        <p:spPr>
          <a:xfrm>
            <a:off x="6184669" y="3969572"/>
            <a:ext cx="5364480" cy="187989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236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ong Top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ction Header">
            <a:extLst>
              <a:ext uri="{FF2B5EF4-FFF2-40B4-BE49-F238E27FC236}">
                <a16:creationId xmlns:a16="http://schemas.microsoft.com/office/drawing/2014/main" id="{ED98B9B2-A985-4455-903D-9CEB5B2D785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42938" y="750888"/>
            <a:ext cx="6650037" cy="120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7" name="Date/Filepath" hidden="1">
            <a:extLst>
              <a:ext uri="{FF2B5EF4-FFF2-40B4-BE49-F238E27FC236}">
                <a16:creationId xmlns:a16="http://schemas.microsoft.com/office/drawing/2014/main" id="{E4A02773-36E5-4F9B-AAE7-6AE0C300883E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998913" y="476250"/>
            <a:ext cx="7537450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>
                <a:latin typeface="+mn-lt"/>
              </a:rPr>
              <a:t>30-09-2011 C:\Users\hmichels003\Desktop\Powerpoint Time Savers - Digital Lab, v1.51.pptx</a:t>
            </a:r>
            <a:endParaRPr lang="en-GB" sz="794" dirty="0">
              <a:latin typeface="+mn-lt"/>
            </a:endParaRPr>
          </a:p>
        </p:txBody>
      </p:sp>
      <p:sp>
        <p:nvSpPr>
          <p:cNvPr id="8" name="Draft stamp">
            <a:extLst>
              <a:ext uri="{FF2B5EF4-FFF2-40B4-BE49-F238E27FC236}">
                <a16:creationId xmlns:a16="http://schemas.microsoft.com/office/drawing/2014/main" id="{38C2751D-1A97-4CA0-BB35-E27FD41E7C0B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115425" y="709613"/>
            <a:ext cx="2416175" cy="16351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9">
                <a:latin typeface="+mn-lt"/>
              </a:rPr>
              <a:t>Version 1.51 Allways under construction</a:t>
            </a:r>
            <a:endParaRPr lang="en-GB" sz="1059" dirty="0">
              <a:latin typeface="+mn-lt"/>
            </a:endParaRPr>
          </a:p>
        </p:txBody>
      </p:sp>
      <p:sp>
        <p:nvSpPr>
          <p:cNvPr id="9" name="PwC Text">
            <a:extLst>
              <a:ext uri="{FF2B5EF4-FFF2-40B4-BE49-F238E27FC236}">
                <a16:creationId xmlns:a16="http://schemas.microsoft.com/office/drawing/2014/main" id="{8FBE6F65-5B20-4AE6-B80D-0A84AE4D462F}"/>
              </a:ext>
            </a:extLst>
          </p:cNvPr>
          <p:cNvSpPr txBox="1"/>
          <p:nvPr userDrawn="1"/>
        </p:nvSpPr>
        <p:spPr>
          <a:xfrm>
            <a:off x="652463" y="6430963"/>
            <a:ext cx="331787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 dirty="0">
                <a:latin typeface="+mn-lt"/>
                <a:cs typeface="Arial" pitchFamily="34" charset="0"/>
              </a:rPr>
              <a:t>PwC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AD55AC56-167A-4292-8B01-80E6D1570C04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1149013" y="6430963"/>
            <a:ext cx="387350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1" name="Section Footer">
            <a:extLst>
              <a:ext uri="{FF2B5EF4-FFF2-40B4-BE49-F238E27FC236}">
                <a16:creationId xmlns:a16="http://schemas.microsoft.com/office/drawing/2014/main" id="{0EE01289-7E81-4C55-9999-3B44EADC30AA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650875" y="6297613"/>
            <a:ext cx="5354638" cy="1222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2" name="Executive Summary">
            <a:extLst>
              <a:ext uri="{FF2B5EF4-FFF2-40B4-BE49-F238E27FC236}">
                <a16:creationId xmlns:a16="http://schemas.microsoft.com/office/drawing/2014/main" id="{14958E78-4456-443C-A4FA-C6903EFE71AB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642938" y="6115050"/>
            <a:ext cx="2405062" cy="1809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41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412" dirty="0">
              <a:latin typeface="+mn-lt"/>
            </a:endParaRPr>
          </a:p>
        </p:txBody>
      </p:sp>
      <p:sp>
        <p:nvSpPr>
          <p:cNvPr id="13" name="Report Date">
            <a:extLst>
              <a:ext uri="{FF2B5EF4-FFF2-40B4-BE49-F238E27FC236}">
                <a16:creationId xmlns:a16="http://schemas.microsoft.com/office/drawing/2014/main" id="{D46A7D48-A40A-4110-BD64-C0884DA14651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0839450" y="6300788"/>
            <a:ext cx="698500" cy="1222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indent="-242060" algn="r" eaLnBrk="1" fontAlgn="auto" hangingPunct="1">
              <a:spcBef>
                <a:spcPts val="0"/>
              </a:spcBef>
              <a:spcAft>
                <a:spcPts val="794"/>
              </a:spcAft>
              <a:defRPr/>
            </a:pPr>
            <a:r>
              <a:rPr lang="en-GB" sz="794">
                <a:latin typeface="+mn-lt"/>
              </a:rPr>
              <a:t>1 October 2011</a:t>
            </a:r>
            <a:endParaRPr lang="en-GB" sz="794" dirty="0">
              <a:latin typeface="+mn-lt"/>
            </a:endParaRPr>
          </a:p>
        </p:txBody>
      </p:sp>
      <p:sp>
        <p:nvSpPr>
          <p:cNvPr id="14" name="Presentation Disclaimer" hidden="1">
            <a:extLst>
              <a:ext uri="{FF2B5EF4-FFF2-40B4-BE49-F238E27FC236}">
                <a16:creationId xmlns:a16="http://schemas.microsoft.com/office/drawing/2014/main" id="{89FE8B16-C1CB-4A3B-AD33-86CB5D03FC95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650875" y="6180138"/>
            <a:ext cx="9786938" cy="1222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5" name="Disclaimer" hidden="1">
            <a:extLst>
              <a:ext uri="{FF2B5EF4-FFF2-40B4-BE49-F238E27FC236}">
                <a16:creationId xmlns:a16="http://schemas.microsoft.com/office/drawing/2014/main" id="{22FB9519-CA4E-4AF8-A520-8E7AF2BF204A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6184900" y="6419850"/>
            <a:ext cx="3933825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cxnSp>
        <p:nvCxnSpPr>
          <p:cNvPr id="17" name="Frame Line">
            <a:extLst>
              <a:ext uri="{FF2B5EF4-FFF2-40B4-BE49-F238E27FC236}">
                <a16:creationId xmlns:a16="http://schemas.microsoft.com/office/drawing/2014/main" id="{C7744057-FBC3-463B-87FF-300D59C4088D}"/>
              </a:ext>
            </a:extLst>
          </p:cNvPr>
          <p:cNvCxnSpPr/>
          <p:nvPr userDrawn="1"/>
        </p:nvCxnSpPr>
        <p:spPr>
          <a:xfrm flipV="1">
            <a:off x="461963" y="941388"/>
            <a:ext cx="11083925" cy="153987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642851" y="1952513"/>
            <a:ext cx="10906298" cy="18798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1"/>
          </p:nvPr>
        </p:nvSpPr>
        <p:spPr>
          <a:xfrm>
            <a:off x="642851" y="3969572"/>
            <a:ext cx="5364480" cy="18798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2"/>
          </p:nvPr>
        </p:nvSpPr>
        <p:spPr>
          <a:xfrm>
            <a:off x="6184669" y="3969572"/>
            <a:ext cx="5364480" cy="18798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0878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ong Bottom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ction Header">
            <a:extLst>
              <a:ext uri="{FF2B5EF4-FFF2-40B4-BE49-F238E27FC236}">
                <a16:creationId xmlns:a16="http://schemas.microsoft.com/office/drawing/2014/main" id="{D8E3D5B4-8BDC-4EE5-AB70-BB2B6964BA35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42938" y="750888"/>
            <a:ext cx="6650037" cy="120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7" name="Date/Filepath" hidden="1">
            <a:extLst>
              <a:ext uri="{FF2B5EF4-FFF2-40B4-BE49-F238E27FC236}">
                <a16:creationId xmlns:a16="http://schemas.microsoft.com/office/drawing/2014/main" id="{F121D8DE-68B8-4064-BC2C-8EB983D61591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998913" y="476250"/>
            <a:ext cx="7537450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>
                <a:latin typeface="+mn-lt"/>
              </a:rPr>
              <a:t>30-09-2011 C:\Users\hmichels003\Desktop\Powerpoint Time Savers - Digital Lab, v1.51.pptx</a:t>
            </a:r>
            <a:endParaRPr lang="en-GB" sz="794" dirty="0">
              <a:latin typeface="+mn-lt"/>
            </a:endParaRPr>
          </a:p>
        </p:txBody>
      </p:sp>
      <p:sp>
        <p:nvSpPr>
          <p:cNvPr id="8" name="Draft stamp">
            <a:extLst>
              <a:ext uri="{FF2B5EF4-FFF2-40B4-BE49-F238E27FC236}">
                <a16:creationId xmlns:a16="http://schemas.microsoft.com/office/drawing/2014/main" id="{B7C4C232-E595-40BB-95C5-99306D093726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115425" y="709613"/>
            <a:ext cx="2416175" cy="16351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9">
                <a:latin typeface="+mn-lt"/>
              </a:rPr>
              <a:t>Version 1.51 Allways under construction</a:t>
            </a:r>
            <a:endParaRPr lang="en-GB" sz="1059" dirty="0">
              <a:latin typeface="+mn-lt"/>
            </a:endParaRPr>
          </a:p>
        </p:txBody>
      </p:sp>
      <p:sp>
        <p:nvSpPr>
          <p:cNvPr id="9" name="PwC Text">
            <a:extLst>
              <a:ext uri="{FF2B5EF4-FFF2-40B4-BE49-F238E27FC236}">
                <a16:creationId xmlns:a16="http://schemas.microsoft.com/office/drawing/2014/main" id="{865F9008-7172-43C9-A2AA-A542FD8C6321}"/>
              </a:ext>
            </a:extLst>
          </p:cNvPr>
          <p:cNvSpPr txBox="1"/>
          <p:nvPr userDrawn="1"/>
        </p:nvSpPr>
        <p:spPr>
          <a:xfrm>
            <a:off x="652463" y="6430963"/>
            <a:ext cx="331787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 dirty="0">
                <a:latin typeface="+mn-lt"/>
                <a:cs typeface="Arial" pitchFamily="34" charset="0"/>
              </a:rPr>
              <a:t>PwC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081FC3A2-AFF1-42FD-BF25-AC84F4FE5DB2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1149013" y="6430963"/>
            <a:ext cx="387350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1" name="Section Footer">
            <a:extLst>
              <a:ext uri="{FF2B5EF4-FFF2-40B4-BE49-F238E27FC236}">
                <a16:creationId xmlns:a16="http://schemas.microsoft.com/office/drawing/2014/main" id="{3D68E73B-F2FF-4DF0-8400-4C2C752FAA08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650875" y="6297613"/>
            <a:ext cx="5354638" cy="1222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2" name="Executive Summary">
            <a:extLst>
              <a:ext uri="{FF2B5EF4-FFF2-40B4-BE49-F238E27FC236}">
                <a16:creationId xmlns:a16="http://schemas.microsoft.com/office/drawing/2014/main" id="{25B900F9-B1E0-4DAC-BE55-B24AD81A2D97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642938" y="6115050"/>
            <a:ext cx="2405062" cy="1809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41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412" dirty="0">
              <a:latin typeface="+mn-lt"/>
            </a:endParaRPr>
          </a:p>
        </p:txBody>
      </p:sp>
      <p:sp>
        <p:nvSpPr>
          <p:cNvPr id="13" name="Report Date">
            <a:extLst>
              <a:ext uri="{FF2B5EF4-FFF2-40B4-BE49-F238E27FC236}">
                <a16:creationId xmlns:a16="http://schemas.microsoft.com/office/drawing/2014/main" id="{DFA0F8AA-C84F-4359-BF12-D5C46AF5D00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0839450" y="6300788"/>
            <a:ext cx="698500" cy="1222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indent="-242060" algn="r" eaLnBrk="1" fontAlgn="auto" hangingPunct="1">
              <a:spcBef>
                <a:spcPts val="0"/>
              </a:spcBef>
              <a:spcAft>
                <a:spcPts val="794"/>
              </a:spcAft>
              <a:defRPr/>
            </a:pPr>
            <a:r>
              <a:rPr lang="en-GB" sz="794">
                <a:latin typeface="+mn-lt"/>
              </a:rPr>
              <a:t>1 October 2011</a:t>
            </a:r>
            <a:endParaRPr lang="en-GB" sz="794" dirty="0">
              <a:latin typeface="+mn-lt"/>
            </a:endParaRPr>
          </a:p>
        </p:txBody>
      </p:sp>
      <p:sp>
        <p:nvSpPr>
          <p:cNvPr id="14" name="Presentation Disclaimer" hidden="1">
            <a:extLst>
              <a:ext uri="{FF2B5EF4-FFF2-40B4-BE49-F238E27FC236}">
                <a16:creationId xmlns:a16="http://schemas.microsoft.com/office/drawing/2014/main" id="{084164D5-4600-4010-BB81-097BB6955C96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650875" y="6180138"/>
            <a:ext cx="9786938" cy="1222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5" name="Disclaimer" hidden="1">
            <a:extLst>
              <a:ext uri="{FF2B5EF4-FFF2-40B4-BE49-F238E27FC236}">
                <a16:creationId xmlns:a16="http://schemas.microsoft.com/office/drawing/2014/main" id="{5F41555A-6BA2-4080-8581-6365BF062565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6184900" y="6419850"/>
            <a:ext cx="3933825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cxnSp>
        <p:nvCxnSpPr>
          <p:cNvPr id="17" name="Frame Line">
            <a:extLst>
              <a:ext uri="{FF2B5EF4-FFF2-40B4-BE49-F238E27FC236}">
                <a16:creationId xmlns:a16="http://schemas.microsoft.com/office/drawing/2014/main" id="{A70169FE-66CF-4653-966C-27987EF4F4FE}"/>
              </a:ext>
            </a:extLst>
          </p:cNvPr>
          <p:cNvCxnSpPr/>
          <p:nvPr userDrawn="1"/>
        </p:nvCxnSpPr>
        <p:spPr>
          <a:xfrm flipV="1">
            <a:off x="461963" y="941388"/>
            <a:ext cx="11083925" cy="153987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/>
          </p:nvPr>
        </p:nvSpPr>
        <p:spPr>
          <a:xfrm>
            <a:off x="642850" y="1952513"/>
            <a:ext cx="5364480" cy="18798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quarter" idx="11"/>
          </p:nvPr>
        </p:nvSpPr>
        <p:spPr>
          <a:xfrm>
            <a:off x="6184669" y="1952513"/>
            <a:ext cx="5364480" cy="18798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2"/>
          </p:nvPr>
        </p:nvSpPr>
        <p:spPr>
          <a:xfrm>
            <a:off x="642696" y="3969572"/>
            <a:ext cx="10906298" cy="18798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69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S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ction Header">
            <a:extLst>
              <a:ext uri="{FF2B5EF4-FFF2-40B4-BE49-F238E27FC236}">
                <a16:creationId xmlns:a16="http://schemas.microsoft.com/office/drawing/2014/main" id="{5E2507ED-8A19-4EF5-A50C-78D11B16F48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42938" y="750888"/>
            <a:ext cx="6650037" cy="120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0" name="Date/Filepath" hidden="1">
            <a:extLst>
              <a:ext uri="{FF2B5EF4-FFF2-40B4-BE49-F238E27FC236}">
                <a16:creationId xmlns:a16="http://schemas.microsoft.com/office/drawing/2014/main" id="{107E14D9-39F3-4615-974A-AE3777FE39DB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998913" y="476250"/>
            <a:ext cx="7537450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>
                <a:latin typeface="+mn-lt"/>
              </a:rPr>
              <a:t>30-09-2011 C:\Users\hmichels003\Desktop\Powerpoint Time Savers - Digital Lab, v1.51.pptx</a:t>
            </a:r>
            <a:endParaRPr lang="en-GB" sz="794" dirty="0">
              <a:latin typeface="+mn-lt"/>
            </a:endParaRPr>
          </a:p>
        </p:txBody>
      </p:sp>
      <p:sp>
        <p:nvSpPr>
          <p:cNvPr id="11" name="Draft stamp">
            <a:extLst>
              <a:ext uri="{FF2B5EF4-FFF2-40B4-BE49-F238E27FC236}">
                <a16:creationId xmlns:a16="http://schemas.microsoft.com/office/drawing/2014/main" id="{1A79F261-308C-4398-A909-A4DFDE2957BB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115425" y="709613"/>
            <a:ext cx="2416175" cy="16351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9">
                <a:latin typeface="+mn-lt"/>
              </a:rPr>
              <a:t>Version 1.51 Allways under construction</a:t>
            </a:r>
            <a:endParaRPr lang="en-GB" sz="1059" dirty="0">
              <a:latin typeface="+mn-lt"/>
            </a:endParaRPr>
          </a:p>
        </p:txBody>
      </p:sp>
      <p:sp>
        <p:nvSpPr>
          <p:cNvPr id="12" name="PwC Text">
            <a:extLst>
              <a:ext uri="{FF2B5EF4-FFF2-40B4-BE49-F238E27FC236}">
                <a16:creationId xmlns:a16="http://schemas.microsoft.com/office/drawing/2014/main" id="{90AAA866-2CF5-45BE-80DA-05F984824EE7}"/>
              </a:ext>
            </a:extLst>
          </p:cNvPr>
          <p:cNvSpPr txBox="1"/>
          <p:nvPr userDrawn="1"/>
        </p:nvSpPr>
        <p:spPr>
          <a:xfrm>
            <a:off x="652463" y="6430963"/>
            <a:ext cx="331787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 dirty="0">
                <a:latin typeface="+mn-lt"/>
                <a:cs typeface="Arial" pitchFamily="34" charset="0"/>
              </a:rPr>
              <a:t>PwC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102F405-FDBE-441A-928B-01469116CBA1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1149013" y="6430963"/>
            <a:ext cx="387350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4" name="Section Footer">
            <a:extLst>
              <a:ext uri="{FF2B5EF4-FFF2-40B4-BE49-F238E27FC236}">
                <a16:creationId xmlns:a16="http://schemas.microsoft.com/office/drawing/2014/main" id="{0A3FEF28-4544-4536-A2D7-2CE45B712885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650875" y="6297613"/>
            <a:ext cx="5354638" cy="1222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5" name="Executive Summary">
            <a:extLst>
              <a:ext uri="{FF2B5EF4-FFF2-40B4-BE49-F238E27FC236}">
                <a16:creationId xmlns:a16="http://schemas.microsoft.com/office/drawing/2014/main" id="{541C901C-943D-4B99-A4AE-19F243AD5FE9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642938" y="6115050"/>
            <a:ext cx="2405062" cy="1809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41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412" dirty="0">
              <a:latin typeface="+mn-lt"/>
            </a:endParaRPr>
          </a:p>
        </p:txBody>
      </p:sp>
      <p:sp>
        <p:nvSpPr>
          <p:cNvPr id="16" name="Report Date">
            <a:extLst>
              <a:ext uri="{FF2B5EF4-FFF2-40B4-BE49-F238E27FC236}">
                <a16:creationId xmlns:a16="http://schemas.microsoft.com/office/drawing/2014/main" id="{59219940-1B63-4C06-AD0A-AD669530A16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0839450" y="6300788"/>
            <a:ext cx="698500" cy="1222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indent="-242060" algn="r" eaLnBrk="1" fontAlgn="auto" hangingPunct="1">
              <a:spcBef>
                <a:spcPts val="0"/>
              </a:spcBef>
              <a:spcAft>
                <a:spcPts val="794"/>
              </a:spcAft>
              <a:defRPr/>
            </a:pPr>
            <a:r>
              <a:rPr lang="en-GB" sz="794">
                <a:latin typeface="+mn-lt"/>
              </a:rPr>
              <a:t>1 October 2011</a:t>
            </a:r>
            <a:endParaRPr lang="en-GB" sz="794" dirty="0">
              <a:latin typeface="+mn-lt"/>
            </a:endParaRPr>
          </a:p>
        </p:txBody>
      </p:sp>
      <p:sp>
        <p:nvSpPr>
          <p:cNvPr id="17" name="Presentation Disclaimer" hidden="1">
            <a:extLst>
              <a:ext uri="{FF2B5EF4-FFF2-40B4-BE49-F238E27FC236}">
                <a16:creationId xmlns:a16="http://schemas.microsoft.com/office/drawing/2014/main" id="{8A2498FD-F285-4001-9057-280C0EC5EC61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650875" y="6180138"/>
            <a:ext cx="9786938" cy="1222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8" name="Disclaimer" hidden="1">
            <a:extLst>
              <a:ext uri="{FF2B5EF4-FFF2-40B4-BE49-F238E27FC236}">
                <a16:creationId xmlns:a16="http://schemas.microsoft.com/office/drawing/2014/main" id="{D828507D-80B4-4B66-8B04-2DFA7829D130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6184900" y="6419850"/>
            <a:ext cx="3933825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cxnSp>
        <p:nvCxnSpPr>
          <p:cNvPr id="19" name="Frame Line">
            <a:extLst>
              <a:ext uri="{FF2B5EF4-FFF2-40B4-BE49-F238E27FC236}">
                <a16:creationId xmlns:a16="http://schemas.microsoft.com/office/drawing/2014/main" id="{CE7FFBCB-FB52-4E7C-9609-071EE03CCC28}"/>
              </a:ext>
            </a:extLst>
          </p:cNvPr>
          <p:cNvCxnSpPr/>
          <p:nvPr userDrawn="1"/>
        </p:nvCxnSpPr>
        <p:spPr>
          <a:xfrm flipV="1">
            <a:off x="461963" y="941388"/>
            <a:ext cx="11083925" cy="153987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/>
          <p:cNvSpPr>
            <a:spLocks noGrp="1"/>
          </p:cNvSpPr>
          <p:nvPr>
            <p:ph sz="quarter" idx="24"/>
          </p:nvPr>
        </p:nvSpPr>
        <p:spPr>
          <a:xfrm>
            <a:off x="642851" y="1952513"/>
            <a:ext cx="3513513" cy="187989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quarter" idx="25"/>
          </p:nvPr>
        </p:nvSpPr>
        <p:spPr>
          <a:xfrm>
            <a:off x="4341899" y="1952513"/>
            <a:ext cx="3513513" cy="187989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4"/>
          <p:cNvSpPr>
            <a:spLocks noGrp="1"/>
          </p:cNvSpPr>
          <p:nvPr>
            <p:ph sz="quarter" idx="26"/>
          </p:nvPr>
        </p:nvSpPr>
        <p:spPr>
          <a:xfrm>
            <a:off x="8035636" y="1952513"/>
            <a:ext cx="3513513" cy="187989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0" name="Content Placeholder 5"/>
          <p:cNvSpPr>
            <a:spLocks noGrp="1"/>
          </p:cNvSpPr>
          <p:nvPr>
            <p:ph sz="quarter" idx="27"/>
          </p:nvPr>
        </p:nvSpPr>
        <p:spPr>
          <a:xfrm>
            <a:off x="642851" y="3969572"/>
            <a:ext cx="3513513" cy="187989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2" name="Content Placeholder 6"/>
          <p:cNvSpPr>
            <a:spLocks noGrp="1"/>
          </p:cNvSpPr>
          <p:nvPr>
            <p:ph sz="quarter" idx="28"/>
          </p:nvPr>
        </p:nvSpPr>
        <p:spPr>
          <a:xfrm>
            <a:off x="4341899" y="3969572"/>
            <a:ext cx="3513513" cy="187989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4" name="Content Placeholder 7"/>
          <p:cNvSpPr>
            <a:spLocks noGrp="1"/>
          </p:cNvSpPr>
          <p:nvPr>
            <p:ph sz="quarter" idx="29"/>
          </p:nvPr>
        </p:nvSpPr>
        <p:spPr>
          <a:xfrm>
            <a:off x="8035636" y="3969572"/>
            <a:ext cx="3513513" cy="187989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691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ction Header">
            <a:extLst>
              <a:ext uri="{FF2B5EF4-FFF2-40B4-BE49-F238E27FC236}">
                <a16:creationId xmlns:a16="http://schemas.microsoft.com/office/drawing/2014/main" id="{B457B9E6-F3FA-4035-9E17-BF1C0A877277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642938" y="750888"/>
            <a:ext cx="6650037" cy="120650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4" name="Date/Filepath" hidden="1">
            <a:extLst>
              <a:ext uri="{FF2B5EF4-FFF2-40B4-BE49-F238E27FC236}">
                <a16:creationId xmlns:a16="http://schemas.microsoft.com/office/drawing/2014/main" id="{3CAC707D-3222-480E-AFE2-673AF75FD61B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998913" y="476250"/>
            <a:ext cx="7537450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>
                <a:latin typeface="+mn-lt"/>
              </a:rPr>
              <a:t>30-09-2011 C:\Users\hmichels003\Desktop\Powerpoint Time Savers - Digital Lab, v1.51.pptx</a:t>
            </a:r>
            <a:endParaRPr lang="en-GB" sz="794" dirty="0">
              <a:latin typeface="+mn-lt"/>
            </a:endParaRPr>
          </a:p>
        </p:txBody>
      </p:sp>
      <p:sp>
        <p:nvSpPr>
          <p:cNvPr id="5" name="Draft stamp">
            <a:extLst>
              <a:ext uri="{FF2B5EF4-FFF2-40B4-BE49-F238E27FC236}">
                <a16:creationId xmlns:a16="http://schemas.microsoft.com/office/drawing/2014/main" id="{2AC0F966-F429-43FA-A198-E3DE11954215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115425" y="709613"/>
            <a:ext cx="2416175" cy="16351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9">
                <a:latin typeface="+mn-lt"/>
              </a:rPr>
              <a:t>Version 1.51 Allways under construction</a:t>
            </a:r>
            <a:endParaRPr lang="en-GB" sz="1059" dirty="0">
              <a:latin typeface="+mn-lt"/>
            </a:endParaRPr>
          </a:p>
        </p:txBody>
      </p:sp>
      <p:sp>
        <p:nvSpPr>
          <p:cNvPr id="6" name="PwC Text">
            <a:extLst>
              <a:ext uri="{FF2B5EF4-FFF2-40B4-BE49-F238E27FC236}">
                <a16:creationId xmlns:a16="http://schemas.microsoft.com/office/drawing/2014/main" id="{DCE64EFC-5806-4CE4-970C-C0075A6C0AED}"/>
              </a:ext>
            </a:extLst>
          </p:cNvPr>
          <p:cNvSpPr txBox="1"/>
          <p:nvPr userDrawn="1"/>
        </p:nvSpPr>
        <p:spPr>
          <a:xfrm>
            <a:off x="652463" y="6430963"/>
            <a:ext cx="331787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 dirty="0">
                <a:latin typeface="+mn-lt"/>
                <a:cs typeface="Arial" pitchFamily="34" charset="0"/>
              </a:rPr>
              <a:t>PwC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5F4454B3-247D-44BA-969A-242E4E422AE2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1149013" y="6430963"/>
            <a:ext cx="387350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8" name="Section Footer">
            <a:extLst>
              <a:ext uri="{FF2B5EF4-FFF2-40B4-BE49-F238E27FC236}">
                <a16:creationId xmlns:a16="http://schemas.microsoft.com/office/drawing/2014/main" id="{A7F239BB-C22C-4BEA-B6C9-8F093DFB1097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650875" y="6297613"/>
            <a:ext cx="5354638" cy="1222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9" name="Executive Summary">
            <a:extLst>
              <a:ext uri="{FF2B5EF4-FFF2-40B4-BE49-F238E27FC236}">
                <a16:creationId xmlns:a16="http://schemas.microsoft.com/office/drawing/2014/main" id="{DBB78F9E-8E52-4281-A776-8E8B44432179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642938" y="6115050"/>
            <a:ext cx="2405062" cy="1809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41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412" dirty="0">
              <a:latin typeface="+mn-lt"/>
            </a:endParaRPr>
          </a:p>
        </p:txBody>
      </p:sp>
      <p:sp>
        <p:nvSpPr>
          <p:cNvPr id="10" name="Report Date">
            <a:extLst>
              <a:ext uri="{FF2B5EF4-FFF2-40B4-BE49-F238E27FC236}">
                <a16:creationId xmlns:a16="http://schemas.microsoft.com/office/drawing/2014/main" id="{C3973D8F-5E84-4230-AD1B-07F4586402A7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0839450" y="6300788"/>
            <a:ext cx="698500" cy="1222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indent="-242060" algn="r" eaLnBrk="1" fontAlgn="auto" hangingPunct="1">
              <a:spcBef>
                <a:spcPts val="0"/>
              </a:spcBef>
              <a:spcAft>
                <a:spcPts val="794"/>
              </a:spcAft>
              <a:defRPr/>
            </a:pPr>
            <a:r>
              <a:rPr lang="en-GB" sz="794">
                <a:latin typeface="+mn-lt"/>
              </a:rPr>
              <a:t>1 October 2011</a:t>
            </a:r>
            <a:endParaRPr lang="en-GB" sz="794" dirty="0">
              <a:latin typeface="+mn-lt"/>
            </a:endParaRPr>
          </a:p>
        </p:txBody>
      </p:sp>
      <p:sp>
        <p:nvSpPr>
          <p:cNvPr id="11" name="Presentation Disclaimer" hidden="1">
            <a:extLst>
              <a:ext uri="{FF2B5EF4-FFF2-40B4-BE49-F238E27FC236}">
                <a16:creationId xmlns:a16="http://schemas.microsoft.com/office/drawing/2014/main" id="{9663C347-F1D5-43CE-80CB-B6126CAEFF12}"/>
              </a:ext>
            </a:extLst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650875" y="6180138"/>
            <a:ext cx="9786938" cy="1222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12" name="Disclaimer" hidden="1">
            <a:extLst>
              <a:ext uri="{FF2B5EF4-FFF2-40B4-BE49-F238E27FC236}">
                <a16:creationId xmlns:a16="http://schemas.microsoft.com/office/drawing/2014/main" id="{F7A42541-4C5B-42C5-A437-E4E978DFF3DD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6184900" y="6419850"/>
            <a:ext cx="3933825" cy="122238"/>
          </a:xfrm>
          <a:prstGeom prst="rect">
            <a:avLst/>
          </a:prstGeom>
          <a:noFill/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cxnSp>
        <p:nvCxnSpPr>
          <p:cNvPr id="13" name="Frame Line">
            <a:extLst>
              <a:ext uri="{FF2B5EF4-FFF2-40B4-BE49-F238E27FC236}">
                <a16:creationId xmlns:a16="http://schemas.microsoft.com/office/drawing/2014/main" id="{357CAE98-96D7-4C9A-A76C-797FCBEF5439}"/>
              </a:ext>
            </a:extLst>
          </p:cNvPr>
          <p:cNvCxnSpPr/>
          <p:nvPr userDrawn="1"/>
        </p:nvCxnSpPr>
        <p:spPr>
          <a:xfrm flipV="1">
            <a:off x="461963" y="941388"/>
            <a:ext cx="11083925" cy="153987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155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467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 No Header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Frame Line">
            <a:extLst>
              <a:ext uri="{FF2B5EF4-FFF2-40B4-BE49-F238E27FC236}">
                <a16:creationId xmlns:a16="http://schemas.microsoft.com/office/drawing/2014/main" id="{DE1B4BE4-A8A4-44B3-AE41-D659B5AF551B}"/>
              </a:ext>
            </a:extLst>
          </p:cNvPr>
          <p:cNvCxnSpPr/>
          <p:nvPr userDrawn="1"/>
        </p:nvCxnSpPr>
        <p:spPr>
          <a:xfrm flipV="1">
            <a:off x="461963" y="941388"/>
            <a:ext cx="11083925" cy="153987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344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F89108-B2B0-4CCB-A7F8-5471A8A9FAA7}"/>
              </a:ext>
            </a:extLst>
          </p:cNvPr>
          <p:cNvSpPr/>
          <p:nvPr/>
        </p:nvSpPr>
        <p:spPr>
          <a:xfrm>
            <a:off x="0" y="5733255"/>
            <a:ext cx="12192000" cy="112474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/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CB9F2A-993F-4D8C-90C1-5D848C491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93138" y="6272213"/>
            <a:ext cx="2644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DC551-5429-47C3-9D1B-A6CE2F4930F3}" type="datetime1">
              <a:rPr lang="hr-HR" altLang="sr-Latn-RS"/>
              <a:pPr>
                <a:defRPr/>
              </a:pPr>
              <a:t>22.3.2023.</a:t>
            </a:fld>
            <a:endParaRPr lang="hr-HR" altLang="sr-Latn-R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88B50B-DAA8-4077-8FC4-444E2553E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82813" y="6272213"/>
            <a:ext cx="6327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 altLang="sr-Latn-R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8392E4-5932-4C20-B52B-E837E3E7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963" y="2506663"/>
            <a:ext cx="1189037" cy="719137"/>
          </a:xfrm>
        </p:spPr>
        <p:txBody>
          <a:bodyPr/>
          <a:lstStyle>
            <a:lvl1pPr>
              <a:defRPr sz="2800"/>
            </a:lvl1pPr>
          </a:lstStyle>
          <a:p>
            <a:fld id="{36CEF106-8978-4088-8838-1E688314CD39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21095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ags" hidden="1">
            <a:extLst>
              <a:ext uri="{FF2B5EF4-FFF2-40B4-BE49-F238E27FC236}">
                <a16:creationId xmlns:a16="http://schemas.microsoft.com/office/drawing/2014/main" id="{C317C536-6AD0-4647-931A-0EE3EC5553CA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0" y="201613"/>
            <a:ext cx="1939925" cy="33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88" dirty="0">
                <a:latin typeface="+mn-lt"/>
              </a:rPr>
              <a:t>Slide Tags</a:t>
            </a:r>
          </a:p>
        </p:txBody>
      </p:sp>
      <p:sp>
        <p:nvSpPr>
          <p:cNvPr id="5" name="PwC Text">
            <a:extLst>
              <a:ext uri="{FF2B5EF4-FFF2-40B4-BE49-F238E27FC236}">
                <a16:creationId xmlns:a16="http://schemas.microsoft.com/office/drawing/2014/main" id="{BDED5A62-CDE9-44FA-8875-B85F28E50180}"/>
              </a:ext>
            </a:extLst>
          </p:cNvPr>
          <p:cNvSpPr txBox="1"/>
          <p:nvPr userDrawn="1"/>
        </p:nvSpPr>
        <p:spPr>
          <a:xfrm>
            <a:off x="652463" y="6430963"/>
            <a:ext cx="331787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 dirty="0">
                <a:latin typeface="+mn-lt"/>
                <a:cs typeface="Arial" pitchFamily="34" charset="0"/>
              </a:rPr>
              <a:t>PwC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5CCE582A-B553-4982-BA65-EE8E88E62DCD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11149013" y="6430963"/>
            <a:ext cx="387350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8" name="Section Footer">
            <a:extLst>
              <a:ext uri="{FF2B5EF4-FFF2-40B4-BE49-F238E27FC236}">
                <a16:creationId xmlns:a16="http://schemas.microsoft.com/office/drawing/2014/main" id="{728714D2-D18C-473C-8A49-1F3BF747A792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650875" y="6297613"/>
            <a:ext cx="5354638" cy="1222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9" name="Report Date">
            <a:extLst>
              <a:ext uri="{FF2B5EF4-FFF2-40B4-BE49-F238E27FC236}">
                <a16:creationId xmlns:a16="http://schemas.microsoft.com/office/drawing/2014/main" id="{22F821F0-AC4D-43B2-A634-86E4FEB02C07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0839450" y="6300788"/>
            <a:ext cx="698500" cy="1222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indent="-242060" algn="r" eaLnBrk="1" fontAlgn="auto" hangingPunct="1">
              <a:spcBef>
                <a:spcPts val="0"/>
              </a:spcBef>
              <a:spcAft>
                <a:spcPts val="794"/>
              </a:spcAft>
              <a:defRPr/>
            </a:pPr>
            <a:r>
              <a:rPr lang="en-GB" sz="794">
                <a:latin typeface="+mn-lt"/>
              </a:rPr>
              <a:t>1 October 2011</a:t>
            </a:r>
            <a:endParaRPr lang="en-GB" sz="794" dirty="0">
              <a:latin typeface="+mn-lt"/>
            </a:endParaRPr>
          </a:p>
        </p:txBody>
      </p:sp>
      <p:sp>
        <p:nvSpPr>
          <p:cNvPr id="10" name="Presentation Disclaimer" hidden="1">
            <a:extLst>
              <a:ext uri="{FF2B5EF4-FFF2-40B4-BE49-F238E27FC236}">
                <a16:creationId xmlns:a16="http://schemas.microsoft.com/office/drawing/2014/main" id="{0CB1E3C7-3E29-4595-A3CB-43A7417B3CA5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650875" y="6180138"/>
            <a:ext cx="9786938" cy="1222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cxnSp>
        <p:nvCxnSpPr>
          <p:cNvPr id="11" name="Frame Line">
            <a:extLst>
              <a:ext uri="{FF2B5EF4-FFF2-40B4-BE49-F238E27FC236}">
                <a16:creationId xmlns:a16="http://schemas.microsoft.com/office/drawing/2014/main" id="{20974F80-0A70-4A76-A8A0-BF9FA08BF00F}"/>
              </a:ext>
            </a:extLst>
          </p:cNvPr>
          <p:cNvCxnSpPr/>
          <p:nvPr userDrawn="1"/>
        </p:nvCxnSpPr>
        <p:spPr>
          <a:xfrm flipV="1">
            <a:off x="461963" y="941388"/>
            <a:ext cx="11083925" cy="153987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ction No."/>
          <p:cNvSpPr>
            <a:spLocks noGrp="1"/>
          </p:cNvSpPr>
          <p:nvPr>
            <p:ph type="body" idx="1"/>
          </p:nvPr>
        </p:nvSpPr>
        <p:spPr>
          <a:xfrm>
            <a:off x="642851" y="1008529"/>
            <a:ext cx="10906298" cy="403412"/>
          </a:xfrm>
        </p:spPr>
        <p:txBody>
          <a:bodyPr wrap="none"/>
          <a:lstStyle>
            <a:lvl1pPr marL="0" indent="0">
              <a:buNone/>
              <a:defRPr sz="2824" b="0" i="0">
                <a:solidFill>
                  <a:schemeClr val="tx1"/>
                </a:solidFill>
                <a:latin typeface="+mj-lt"/>
              </a:defRPr>
            </a:lvl1pPr>
            <a:lvl2pPr marL="44950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99010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34851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798021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247527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697032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3146538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59604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Section Divider Title"/>
          <p:cNvSpPr>
            <a:spLocks noGrp="1"/>
          </p:cNvSpPr>
          <p:nvPr>
            <p:ph type="title"/>
          </p:nvPr>
        </p:nvSpPr>
        <p:spPr>
          <a:xfrm>
            <a:off x="642851" y="1420010"/>
            <a:ext cx="10906298" cy="434509"/>
          </a:xfrm>
        </p:spPr>
        <p:txBody>
          <a:bodyPr>
            <a:spAutoFit/>
          </a:bodyPr>
          <a:lstStyle>
            <a:lvl1pPr algn="l">
              <a:defRPr sz="2824" b="1" i="1" cap="none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190282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Tags" hidden="1">
            <a:extLst>
              <a:ext uri="{FF2B5EF4-FFF2-40B4-BE49-F238E27FC236}">
                <a16:creationId xmlns:a16="http://schemas.microsoft.com/office/drawing/2014/main" id="{8D80F5B6-B6C1-4129-8F04-D1FD0E38DA72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0" y="201613"/>
            <a:ext cx="1939925" cy="33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88" dirty="0">
                <a:latin typeface="+mn-lt"/>
              </a:rPr>
              <a:t>Slide Tags</a:t>
            </a:r>
          </a:p>
        </p:txBody>
      </p:sp>
      <p:sp>
        <p:nvSpPr>
          <p:cNvPr id="5" name="PwC Text">
            <a:extLst>
              <a:ext uri="{FF2B5EF4-FFF2-40B4-BE49-F238E27FC236}">
                <a16:creationId xmlns:a16="http://schemas.microsoft.com/office/drawing/2014/main" id="{B3C2813D-52B8-4D81-BF39-072FC89D913E}"/>
              </a:ext>
            </a:extLst>
          </p:cNvPr>
          <p:cNvSpPr txBox="1"/>
          <p:nvPr userDrawn="1"/>
        </p:nvSpPr>
        <p:spPr>
          <a:xfrm>
            <a:off x="652463" y="6430963"/>
            <a:ext cx="331787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94" dirty="0">
                <a:latin typeface="+mn-lt"/>
                <a:cs typeface="Arial" pitchFamily="34" charset="0"/>
              </a:rPr>
              <a:t>PwC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8B07A6EC-B518-4329-ABA6-62FAAE5249D8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11149013" y="6430963"/>
            <a:ext cx="387350" cy="9366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r" eaLnBrk="1" fontAlgn="auto" hangingPunct="1">
              <a:lnSpc>
                <a:spcPts val="882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7" name="Section Footer">
            <a:extLst>
              <a:ext uri="{FF2B5EF4-FFF2-40B4-BE49-F238E27FC236}">
                <a16:creationId xmlns:a16="http://schemas.microsoft.com/office/drawing/2014/main" id="{7AA5A177-BC37-4DD3-8451-F3DCA9D269D5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650875" y="6297613"/>
            <a:ext cx="5354638" cy="1222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sp>
        <p:nvSpPr>
          <p:cNvPr id="8" name="Report Date">
            <a:extLst>
              <a:ext uri="{FF2B5EF4-FFF2-40B4-BE49-F238E27FC236}">
                <a16:creationId xmlns:a16="http://schemas.microsoft.com/office/drawing/2014/main" id="{EB85CB55-038F-4A21-AC35-0C52063CCA5A}"/>
              </a:ext>
            </a:extLst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0839450" y="6300788"/>
            <a:ext cx="698500" cy="12223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indent="-242060" algn="r" eaLnBrk="1" fontAlgn="auto" hangingPunct="1">
              <a:spcBef>
                <a:spcPts val="0"/>
              </a:spcBef>
              <a:spcAft>
                <a:spcPts val="794"/>
              </a:spcAft>
              <a:defRPr/>
            </a:pPr>
            <a:r>
              <a:rPr lang="en-GB" sz="794">
                <a:latin typeface="+mn-lt"/>
              </a:rPr>
              <a:t>1 October 2011</a:t>
            </a:r>
            <a:endParaRPr lang="en-GB" sz="794" dirty="0">
              <a:latin typeface="+mn-lt"/>
            </a:endParaRPr>
          </a:p>
        </p:txBody>
      </p:sp>
      <p:sp>
        <p:nvSpPr>
          <p:cNvPr id="9" name="Presentation Disclaimer" hidden="1">
            <a:extLst>
              <a:ext uri="{FF2B5EF4-FFF2-40B4-BE49-F238E27FC236}">
                <a16:creationId xmlns:a16="http://schemas.microsoft.com/office/drawing/2014/main" id="{E13FF93E-3637-46DE-82CA-1E13E8C5A96A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650875" y="6180138"/>
            <a:ext cx="9786938" cy="1222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794" dirty="0">
              <a:latin typeface="+mn-lt"/>
            </a:endParaRPr>
          </a:p>
        </p:txBody>
      </p:sp>
      <p:cxnSp>
        <p:nvCxnSpPr>
          <p:cNvPr id="10" name="Frame Line">
            <a:extLst>
              <a:ext uri="{FF2B5EF4-FFF2-40B4-BE49-F238E27FC236}">
                <a16:creationId xmlns:a16="http://schemas.microsoft.com/office/drawing/2014/main" id="{87BD6794-A507-4384-BE4E-3B715BB0E1F2}"/>
              </a:ext>
            </a:extLst>
          </p:cNvPr>
          <p:cNvCxnSpPr/>
          <p:nvPr userDrawn="1"/>
        </p:nvCxnSpPr>
        <p:spPr>
          <a:xfrm flipV="1">
            <a:off x="461963" y="941388"/>
            <a:ext cx="11083925" cy="153987"/>
          </a:xfrm>
          <a:prstGeom prst="bentConnector3">
            <a:avLst>
              <a:gd name="adj1" fmla="val 0"/>
            </a:avLst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ction No."/>
          <p:cNvSpPr>
            <a:spLocks noGrp="1"/>
          </p:cNvSpPr>
          <p:nvPr>
            <p:ph type="body" idx="1"/>
          </p:nvPr>
        </p:nvSpPr>
        <p:spPr>
          <a:xfrm>
            <a:off x="642851" y="1008529"/>
            <a:ext cx="10906298" cy="403412"/>
          </a:xfrm>
        </p:spPr>
        <p:txBody>
          <a:bodyPr wrap="none"/>
          <a:lstStyle>
            <a:lvl1pPr marL="0" indent="0">
              <a:buNone/>
              <a:defRPr sz="2824" b="0" i="0">
                <a:solidFill>
                  <a:schemeClr val="tx1"/>
                </a:solidFill>
                <a:latin typeface="+mj-lt"/>
              </a:defRPr>
            </a:lvl1pPr>
            <a:lvl2pPr marL="44950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99010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34851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798021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247527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697032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3146538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59604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Appendix Divider Title"/>
          <p:cNvSpPr>
            <a:spLocks noGrp="1"/>
          </p:cNvSpPr>
          <p:nvPr>
            <p:ph type="title"/>
          </p:nvPr>
        </p:nvSpPr>
        <p:spPr>
          <a:xfrm>
            <a:off x="642851" y="1420010"/>
            <a:ext cx="10906298" cy="434509"/>
          </a:xfrm>
        </p:spPr>
        <p:txBody>
          <a:bodyPr>
            <a:spAutoFit/>
          </a:bodyPr>
          <a:lstStyle>
            <a:lvl1pPr algn="l">
              <a:defRPr sz="2824" b="1" i="1" cap="none" baseline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55839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61816" y="1009650"/>
            <a:ext cx="11672276" cy="350838"/>
          </a:xfrm>
        </p:spPr>
        <p:txBody>
          <a:bodyPr anchor="ctr"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endParaRPr lang="en-GB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236E322-B83D-4E0F-8B72-47D80C3F3AF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sr-Latn-RS"/>
              <a:t> </a:t>
            </a:r>
            <a:fld id="{A4AB36B5-2D7C-4B2C-886A-9441C0A98DE1}" type="slidenum">
              <a:rPr lang="en-GB" altLang="sr-Latn-RS"/>
              <a:pPr/>
              <a:t>‹#›</a:t>
            </a:fld>
            <a:endParaRPr lang="en-GB" altLang="sr-Latn-R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F6FB85C-FBAC-4811-AD90-D0EB1715D62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UNDERSTANDING TV TECHNOLOGY TRENDS.PPTX</a:t>
            </a:r>
          </a:p>
        </p:txBody>
      </p:sp>
    </p:spTree>
    <p:extLst>
      <p:ext uri="{BB962C8B-B14F-4D97-AF65-F5344CB8AC3E}">
        <p14:creationId xmlns:p14="http://schemas.microsoft.com/office/powerpoint/2010/main" val="3101999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BAB379-E019-4414-8299-25007E0282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sr-Latn-RS"/>
              <a:t>Slide </a:t>
            </a:r>
            <a:fld id="{2B54A347-C2E8-4249-9CC2-CBB90B2B94F2}" type="slidenum">
              <a:rPr lang="en-GB" altLang="sr-Latn-RS"/>
              <a:pPr/>
              <a:t>‹#›</a:t>
            </a:fld>
            <a:endParaRPr lang="en-GB" alt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E03034-80A9-4E7E-BD1B-DABF8A92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274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9">
            <a:extLst>
              <a:ext uri="{FF2B5EF4-FFF2-40B4-BE49-F238E27FC236}">
                <a16:creationId xmlns:a16="http://schemas.microsoft.com/office/drawing/2014/main" id="{E9361045-3696-4D34-94F4-C833D0C1FE73}"/>
              </a:ext>
            </a:extLst>
          </p:cNvPr>
          <p:cNvCxnSpPr/>
          <p:nvPr/>
        </p:nvCxnSpPr>
        <p:spPr>
          <a:xfrm rot="5400000" flipH="1" flipV="1">
            <a:off x="5918200" y="-4800600"/>
            <a:ext cx="152400" cy="10972800"/>
          </a:xfrm>
          <a:prstGeom prst="bentConnector2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wCFirm">
            <a:extLst>
              <a:ext uri="{FF2B5EF4-FFF2-40B4-BE49-F238E27FC236}">
                <a16:creationId xmlns:a16="http://schemas.microsoft.com/office/drawing/2014/main" id="{4D4829E3-1403-4206-8658-0BE0917EDA22}"/>
              </a:ext>
            </a:extLst>
          </p:cNvPr>
          <p:cNvSpPr txBox="1"/>
          <p:nvPr userDrawn="1"/>
        </p:nvSpPr>
        <p:spPr>
          <a:xfrm>
            <a:off x="711200" y="6477000"/>
            <a:ext cx="3454400" cy="15240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71" dirty="0">
                <a:latin typeface="Arial" pitchFamily="34" charset="0"/>
                <a:cs typeface="Arial" pitchFamily="34" charset="0"/>
              </a:rPr>
              <a:t>PwC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85800"/>
            <a:ext cx="10769600" cy="9144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78FE1-B4CE-4484-A99A-38F2BB4909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1200" y="6324600"/>
            <a:ext cx="7010400" cy="152400"/>
          </a:xfrm>
        </p:spPr>
        <p:txBody>
          <a:bodyPr lIns="0" tIns="0" rIns="0" bIns="0" anchor="b" anchorCtr="0">
            <a:noAutofit/>
          </a:bodyPr>
          <a:lstStyle>
            <a:lvl1pPr algn="l">
              <a:defRPr sz="97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A51C9-753C-45C2-BCC2-41EC473B1C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8800" y="6477000"/>
            <a:ext cx="2036763" cy="152400"/>
          </a:xfrm>
        </p:spPr>
        <p:txBody>
          <a:bodyPr lIns="0" tIns="0" rIns="0" bIns="0" anchor="t">
            <a:noAutofit/>
          </a:bodyPr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F0F262ED-A9C8-414C-8AD8-F2AB0E74B56F}" type="slidenum">
              <a:rPr lang="en-GB" altLang="sr-Latn-RS"/>
              <a:pPr/>
              <a:t>‹#›</a:t>
            </a:fld>
            <a:endParaRPr lang="en-GB" altLang="sr-Latn-R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7545EB2-F9DF-4A92-A725-9CFCC131DF4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448800" y="6324600"/>
            <a:ext cx="2032000" cy="152400"/>
          </a:xfrm>
        </p:spPr>
        <p:txBody>
          <a:bodyPr lIns="0" tIns="0" rIns="0" bIns="0" anchor="t" anchorCtr="0">
            <a:noAutofit/>
          </a:bodyPr>
          <a:lstStyle>
            <a:lvl1pPr algn="r">
              <a:defRPr sz="97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F564F9D-2557-4549-9887-4FE10F4D186C}" type="datetime1">
              <a:rPr lang="en-GB"/>
              <a:pPr>
                <a:defRPr/>
              </a:pPr>
              <a:t>22/03/2023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57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600446F-C783-4173-8792-92C78571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68F41-84FA-4CB3-8298-3FB1F52CD343}" type="datetime1">
              <a:rPr lang="hr-HR" altLang="sr-Latn-RS"/>
              <a:pPr>
                <a:defRPr/>
              </a:pPr>
              <a:t>22.3.2023.</a:t>
            </a:fld>
            <a:endParaRPr lang="hr-HR" altLang="sr-Latn-R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D733CB3-A02A-4291-B002-183F9012D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 altLang="sr-Latn-R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27BCEC-5747-4F37-B6FD-C474B6F6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6EB41-4401-4007-84FC-FB56CEDE2078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35174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C0DA3F8-28EF-4630-86BE-BA213EF0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81716-8307-4027-8A33-EB83A8A92D06}" type="datetime1">
              <a:rPr lang="hr-HR" altLang="sr-Latn-RS"/>
              <a:pPr>
                <a:defRPr/>
              </a:pPr>
              <a:t>22.3.2023.</a:t>
            </a:fld>
            <a:endParaRPr lang="hr-HR" altLang="sr-Latn-R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D72CBB2-9E9E-49B3-9C8E-40BE50ECB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 altLang="sr-Latn-R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83FB2C-D806-41EE-9E83-C22E81AE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C9BEA-C57F-4427-ABE3-2484FC8F872E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4917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5A86492-274D-4634-BEDC-6C2412B6D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33F24-24E9-46BC-ABA9-4D73AD597AA3}" type="datetime1">
              <a:rPr lang="hr-HR" altLang="sr-Latn-RS"/>
              <a:pPr>
                <a:defRPr/>
              </a:pPr>
              <a:t>22.3.2023.</a:t>
            </a:fld>
            <a:endParaRPr lang="hr-HR" altLang="sr-Latn-R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905281-1506-4A2F-B42D-C64A643DB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 altLang="sr-Latn-R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854D61-49DE-47DF-88BA-D549EB7B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D2AF8-9AB5-48B9-83E6-40026F0A303D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9926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AB032E0-7AAE-4BFD-B817-8218B733E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3C532-0E07-4BAE-B320-229CD22E8B8E}" type="datetime1">
              <a:rPr lang="hr-HR" altLang="sr-Latn-RS"/>
              <a:pPr>
                <a:defRPr/>
              </a:pPr>
              <a:t>22.3.2023.</a:t>
            </a:fld>
            <a:endParaRPr lang="hr-HR" altLang="sr-Latn-R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0A23911-D5D5-4605-86F1-850591D7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 altLang="sr-Latn-R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FC76BB-9981-48EE-9531-D6F6793C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19CEB-4ECA-480C-BEFF-09F3AB9C542A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7996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4C4A85-DEB9-467F-9B54-B9DC0F374148}"/>
              </a:ext>
            </a:extLst>
          </p:cNvPr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id="{A7E16261-1F29-4227-9830-83EA0B12B50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894A060-2A12-43A2-9BF1-F1ED3CF497A0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7">
              <a:extLst>
                <a:ext uri="{FF2B5EF4-FFF2-40B4-BE49-F238E27FC236}">
                  <a16:creationId xmlns:a16="http://schemas.microsoft.com/office/drawing/2014/main" id="{8D6D1599-4F36-4164-81E7-17114296F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2844690A-8A13-434E-AE92-10415E61E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90572-B345-4C3C-AAEC-94D612CC1C76}" type="datetime1">
              <a:rPr lang="hr-HR" altLang="sr-Latn-RS"/>
              <a:pPr>
                <a:defRPr/>
              </a:pPr>
              <a:t>22.3.2023.</a:t>
            </a:fld>
            <a:endParaRPr lang="hr-HR" altLang="sr-Latn-R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08726C5D-D05C-46C5-9300-F5630D80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 altLang="sr-Latn-R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C331750-B11D-4CA3-B3F7-E738E16E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A6991-2CCD-48F5-A733-BD680E67BBC4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0070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F6393F-50C0-414D-BCF1-F08851331395}"/>
              </a:ext>
            </a:extLst>
          </p:cNvPr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id="{4668CE25-A243-4CA1-8464-CEDB2CF2BA1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6F30A25-443A-456F-A937-9664B8DBA720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7">
              <a:extLst>
                <a:ext uri="{FF2B5EF4-FFF2-40B4-BE49-F238E27FC236}">
                  <a16:creationId xmlns:a16="http://schemas.microsoft.com/office/drawing/2014/main" id="{612BB734-BDE7-4AEF-B164-D6AC96E76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366FC96F-3E3D-4162-9E04-0497215FC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911F6-6AED-477E-A7C2-2A2CC60B405B}" type="datetime1">
              <a:rPr lang="hr-HR" altLang="sr-Latn-RS"/>
              <a:pPr>
                <a:defRPr/>
              </a:pPr>
              <a:t>22.3.2023.</a:t>
            </a:fld>
            <a:endParaRPr lang="hr-HR" altLang="sr-Latn-R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595B0D7-67BE-47C2-A42A-75FC79DFCC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BAB46A-87E6-4AA1-AFF5-9799366FA99A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47525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8C3416-F310-4ECB-9E4D-189C300F8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5" y="484188"/>
            <a:ext cx="10058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C5528BF-DE6A-434F-A298-446B5A488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9975" y="2120900"/>
            <a:ext cx="100584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1644B-1AED-420C-9E52-CFD6D15B02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64488" y="6272213"/>
            <a:ext cx="3273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B15BF523-0458-4138-8927-429AD3F18DC6}" type="datetime1">
              <a:rPr lang="hr-HR" altLang="sr-Latn-RS"/>
              <a:pPr>
                <a:defRPr/>
              </a:pPr>
              <a:t>22.3.2023.</a:t>
            </a:fld>
            <a:endParaRPr lang="hr-HR" alt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984C0-6A9E-46A3-A923-192282522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7438" y="6272213"/>
            <a:ext cx="632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sr-Latn-RS" altLang="sr-Latn-RS"/>
          </a:p>
        </p:txBody>
      </p:sp>
      <p:grpSp>
        <p:nvGrpSpPr>
          <p:cNvPr id="1030" name="Group 6">
            <a:extLst>
              <a:ext uri="{FF2B5EF4-FFF2-40B4-BE49-F238E27FC236}">
                <a16:creationId xmlns:a16="http://schemas.microsoft.com/office/drawing/2014/main" id="{FE884857-5F80-4A05-A042-E37CBC1D088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6229350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91984F1-F1ED-454C-A1CD-EC441E99C42C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40" name="Oval 8">
              <a:extLst>
                <a:ext uri="{FF2B5EF4-FFF2-40B4-BE49-F238E27FC236}">
                  <a16:creationId xmlns:a16="http://schemas.microsoft.com/office/drawing/2014/main" id="{7AFD526E-A0BB-4FC1-B0C9-A89350927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99F58-AC30-470C-AE41-DD414D674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0938" y="6272213"/>
            <a:ext cx="6397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Rockwell Condensed" panose="02060603050405020104" pitchFamily="18" charset="0"/>
              </a:defRPr>
            </a:lvl1pPr>
          </a:lstStyle>
          <a:p>
            <a:fld id="{49786779-DD6A-4E26-AF40-C0CD8BBB2D11}" type="slidenum">
              <a:rPr lang="hr-HR" altLang="sr-Latn-RS"/>
              <a:pPr/>
              <a:t>‹#›</a:t>
            </a:fld>
            <a:endParaRPr lang="hr-HR" altLang="sr-Latn-RS"/>
          </a:p>
        </p:txBody>
      </p:sp>
      <p:sp>
        <p:nvSpPr>
          <p:cNvPr id="1032" name="Line 8">
            <a:extLst>
              <a:ext uri="{FF2B5EF4-FFF2-40B4-BE49-F238E27FC236}">
                <a16:creationId xmlns:a16="http://schemas.microsoft.com/office/drawing/2014/main" id="{713CD1F5-67E8-4D4C-83C3-D86C275FCED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34963" y="6165850"/>
            <a:ext cx="11522075" cy="0"/>
          </a:xfrm>
          <a:prstGeom prst="line">
            <a:avLst/>
          </a:prstGeom>
          <a:noFill/>
          <a:ln w="28575">
            <a:solidFill>
              <a:srgbClr val="063B7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5EFA96CB-B03B-415D-9E82-54C49274CCE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440613" y="333375"/>
            <a:ext cx="2687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hr-HR" altLang="sr-Latn-RS" b="1">
                <a:solidFill>
                  <a:srgbClr val="063B79"/>
                </a:solidFill>
                <a:latin typeface="Trebuchet MS" pitchFamily="34" charset="0"/>
              </a:rPr>
              <a:t>Institut IGH d.d.</a:t>
            </a:r>
          </a:p>
        </p:txBody>
      </p:sp>
      <p:pic>
        <p:nvPicPr>
          <p:cNvPr id="1034" name="Picture 12" descr="Glava, logo">
            <a:extLst>
              <a:ext uri="{FF2B5EF4-FFF2-40B4-BE49-F238E27FC236}">
                <a16:creationId xmlns:a16="http://schemas.microsoft.com/office/drawing/2014/main" id="{6C43A403-1C19-4604-8D40-D7D1421997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0" y="115888"/>
            <a:ext cx="15446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Line 13">
            <a:extLst>
              <a:ext uri="{FF2B5EF4-FFF2-40B4-BE49-F238E27FC236}">
                <a16:creationId xmlns:a16="http://schemas.microsoft.com/office/drawing/2014/main" id="{4C2AFE90-A93B-4527-B79E-A05779B59E6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31800" y="692150"/>
            <a:ext cx="11523663" cy="0"/>
          </a:xfrm>
          <a:prstGeom prst="line">
            <a:avLst/>
          </a:prstGeom>
          <a:noFill/>
          <a:ln w="28575">
            <a:solidFill>
              <a:srgbClr val="063B7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73B043A4-91BF-4ADB-904F-23A8F162B46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3888" y="3429000"/>
            <a:ext cx="10944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sr-Latn-C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28" r:id="rId2"/>
    <p:sldLayoutId id="2147484136" r:id="rId3"/>
    <p:sldLayoutId id="2147484129" r:id="rId4"/>
    <p:sldLayoutId id="2147484130" r:id="rId5"/>
    <p:sldLayoutId id="2147484131" r:id="rId6"/>
    <p:sldLayoutId id="2147484132" r:id="rId7"/>
    <p:sldLayoutId id="2147484137" r:id="rId8"/>
    <p:sldLayoutId id="2147484138" r:id="rId9"/>
    <p:sldLayoutId id="2147484133" r:id="rId10"/>
    <p:sldLayoutId id="2147484134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kern="1200" cap="all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Rockwell Condensed" panose="02060603050405020104" pitchFamily="18" charset="0"/>
        </a:defRPr>
      </a:lvl9pPr>
    </p:titleStyle>
    <p:bodyStyle>
      <a:lvl1pPr marL="182563" indent="-18256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id" hidden="1">
            <a:extLst>
              <a:ext uri="{FF2B5EF4-FFF2-40B4-BE49-F238E27FC236}">
                <a16:creationId xmlns:a16="http://schemas.microsoft.com/office/drawing/2014/main" id="{7FC0EF70-41F2-4603-92AF-774CE6197BDB}"/>
              </a:ext>
            </a:extLst>
          </p:cNvPr>
          <p:cNvGrpSpPr>
            <a:grpSpLocks/>
          </p:cNvGrpSpPr>
          <p:nvPr>
            <p:custDataLst>
              <p:tags r:id="rId25"/>
            </p:custDataLst>
          </p:nvPr>
        </p:nvGrpSpPr>
        <p:grpSpPr bwMode="auto">
          <a:xfrm>
            <a:off x="642938" y="604838"/>
            <a:ext cx="10906125" cy="5922962"/>
            <a:chOff x="530352" y="685800"/>
            <a:chExt cx="8997696" cy="6711696"/>
          </a:xfrm>
        </p:grpSpPr>
        <p:sp>
          <p:nvSpPr>
            <p:cNvPr id="55" name="Footer block">
              <a:extLst>
                <a:ext uri="{FF2B5EF4-FFF2-40B4-BE49-F238E27FC236}">
                  <a16:creationId xmlns:a16="http://schemas.microsoft.com/office/drawing/2014/main" id="{B4F2B24E-115A-4371-937C-091F82F09C8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30352" y="6784072"/>
              <a:ext cx="8988528" cy="613424"/>
            </a:xfrm>
            <a:prstGeom prst="rect">
              <a:avLst/>
            </a:prstGeom>
            <a:solidFill>
              <a:srgbClr val="CCFFFF">
                <a:alpha val="25000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63478" tIns="0" rIns="64777" bIns="0" anchor="ctr"/>
            <a:lstStyle/>
            <a:p>
              <a:pPr algn="ctr" defTabSz="8054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88" dirty="0">
                <a:latin typeface="+mn-lt"/>
              </a:endParaRPr>
            </a:p>
          </p:txBody>
        </p:sp>
        <p:sp>
          <p:nvSpPr>
            <p:cNvPr id="56" name="Title block">
              <a:extLst>
                <a:ext uri="{FF2B5EF4-FFF2-40B4-BE49-F238E27FC236}">
                  <a16:creationId xmlns:a16="http://schemas.microsoft.com/office/drawing/2014/main" id="{B32053AB-73A0-4B52-9A0D-788960D717C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30352" y="1142721"/>
              <a:ext cx="8988528" cy="913841"/>
            </a:xfrm>
            <a:prstGeom prst="rect">
              <a:avLst/>
            </a:prstGeom>
            <a:solidFill>
              <a:srgbClr val="FCC3D7">
                <a:alpha val="25000"/>
              </a:srgbClr>
            </a:solidFill>
            <a:ln w="6350" cap="rnd">
              <a:solidFill>
                <a:srgbClr val="FCC3D7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63478" tIns="0" rIns="64777" bIns="0" anchor="ctr"/>
            <a:lstStyle/>
            <a:p>
              <a:pPr algn="ctr" defTabSz="8054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588" dirty="0">
                <a:latin typeface="+mn-lt"/>
              </a:endParaRPr>
            </a:p>
          </p:txBody>
        </p:sp>
        <p:sp>
          <p:nvSpPr>
            <p:cNvPr id="57" name="Header block">
              <a:extLst>
                <a:ext uri="{FF2B5EF4-FFF2-40B4-BE49-F238E27FC236}">
                  <a16:creationId xmlns:a16="http://schemas.microsoft.com/office/drawing/2014/main" id="{EE63BCC9-205C-46B6-889F-1543A1D1B03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30352" y="685800"/>
              <a:ext cx="8988528" cy="302215"/>
            </a:xfrm>
            <a:prstGeom prst="rect">
              <a:avLst/>
            </a:prstGeom>
            <a:solidFill>
              <a:srgbClr val="CCFFFF">
                <a:alpha val="25000"/>
              </a:srgbClr>
            </a:solidFill>
            <a:ln w="6350" cap="rnd">
              <a:solidFill>
                <a:srgbClr val="CCFFFF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lIns="63306" tIns="0" rIns="64600" bIns="0" anchor="ctr"/>
            <a:lstStyle/>
            <a:p>
              <a:pPr algn="ctr" defTabSz="707409" eaLnBrk="1" fontAlgn="auto" hangingPunct="1">
                <a:spcBef>
                  <a:spcPts val="0"/>
                </a:spcBef>
                <a:spcAft>
                  <a:spcPts val="0"/>
                </a:spcAft>
                <a:buSzPct val="90000"/>
                <a:defRPr/>
              </a:pPr>
              <a:endParaRPr lang="en-GB" sz="1235" dirty="0">
                <a:solidFill>
                  <a:schemeClr val="folHlink"/>
                </a:solidFill>
                <a:latin typeface="+mn-lt"/>
                <a:cs typeface="Arial" charset="0"/>
              </a:endParaRPr>
            </a:p>
          </p:txBody>
        </p:sp>
        <p:grpSp>
          <p:nvGrpSpPr>
            <p:cNvPr id="2059" name="Group 600">
              <a:extLst>
                <a:ext uri="{FF2B5EF4-FFF2-40B4-BE49-F238E27FC236}">
                  <a16:creationId xmlns:a16="http://schemas.microsoft.com/office/drawing/2014/main" id="{E0DEC6D1-378A-4189-BB7C-64302EB7FBA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30352" y="6016752"/>
              <a:ext cx="8997696" cy="609600"/>
              <a:chOff x="530352" y="6016752"/>
              <a:chExt cx="8997696" cy="609600"/>
            </a:xfrm>
          </p:grpSpPr>
          <p:sp>
            <p:nvSpPr>
              <p:cNvPr id="94" name="Content block 606">
                <a:extLst>
                  <a:ext uri="{FF2B5EF4-FFF2-40B4-BE49-F238E27FC236}">
                    <a16:creationId xmlns:a16="http://schemas.microsoft.com/office/drawing/2014/main" id="{B0928832-3537-43FF-B02D-D016992EE3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156783" y="6015941"/>
                <a:ext cx="1371265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95" name="Content block 605">
                <a:extLst>
                  <a:ext uri="{FF2B5EF4-FFF2-40B4-BE49-F238E27FC236}">
                    <a16:creationId xmlns:a16="http://schemas.microsoft.com/office/drawing/2014/main" id="{FC3B6B29-F682-42ED-95E8-758633A51E3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629663" y="6015941"/>
                <a:ext cx="1371265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96" name="Content block 604">
                <a:extLst>
                  <a:ext uri="{FF2B5EF4-FFF2-40B4-BE49-F238E27FC236}">
                    <a16:creationId xmlns:a16="http://schemas.microsoft.com/office/drawing/2014/main" id="{9D18D8AF-1BE1-4877-A995-C948090596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102543" y="6015941"/>
                <a:ext cx="1371265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97" name="Content block 603">
                <a:extLst>
                  <a:ext uri="{FF2B5EF4-FFF2-40B4-BE49-F238E27FC236}">
                    <a16:creationId xmlns:a16="http://schemas.microsoft.com/office/drawing/2014/main" id="{B7165635-D05B-4ECC-B963-F234816180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584592" y="6015941"/>
                <a:ext cx="1371264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98" name="Content block 602">
                <a:extLst>
                  <a:ext uri="{FF2B5EF4-FFF2-40B4-BE49-F238E27FC236}">
                    <a16:creationId xmlns:a16="http://schemas.microsoft.com/office/drawing/2014/main" id="{F85B2894-6FCE-4D66-9046-7048AAC5E0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57472" y="6015941"/>
                <a:ext cx="1371264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99" name="Content block 601">
                <a:extLst>
                  <a:ext uri="{FF2B5EF4-FFF2-40B4-BE49-F238E27FC236}">
                    <a16:creationId xmlns:a16="http://schemas.microsoft.com/office/drawing/2014/main" id="{E96918EF-907E-4E2F-8CC5-03DAB81B7D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30352" y="6015941"/>
                <a:ext cx="1371264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</p:grpSp>
        <p:grpSp>
          <p:nvGrpSpPr>
            <p:cNvPr id="2060" name="Group 500">
              <a:extLst>
                <a:ext uri="{FF2B5EF4-FFF2-40B4-BE49-F238E27FC236}">
                  <a16:creationId xmlns:a16="http://schemas.microsoft.com/office/drawing/2014/main" id="{720CA00B-52E1-42D8-ABF5-74A44FA51C0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30352" y="5257800"/>
              <a:ext cx="8997696" cy="609600"/>
              <a:chOff x="530352" y="5257800"/>
              <a:chExt cx="8997696" cy="609600"/>
            </a:xfrm>
          </p:grpSpPr>
          <p:sp>
            <p:nvSpPr>
              <p:cNvPr id="88" name="Content block 506">
                <a:extLst>
                  <a:ext uri="{FF2B5EF4-FFF2-40B4-BE49-F238E27FC236}">
                    <a16:creationId xmlns:a16="http://schemas.microsoft.com/office/drawing/2014/main" id="{55A5AE91-D356-45D4-8D46-E3DA84E954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156783" y="5258605"/>
                <a:ext cx="1371265" cy="6080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89" name="Content block 505">
                <a:extLst>
                  <a:ext uri="{FF2B5EF4-FFF2-40B4-BE49-F238E27FC236}">
                    <a16:creationId xmlns:a16="http://schemas.microsoft.com/office/drawing/2014/main" id="{FC30396D-1A4A-4517-A393-CDFFA4E2DC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629663" y="5258605"/>
                <a:ext cx="1371265" cy="6080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90" name="Content block 504">
                <a:extLst>
                  <a:ext uri="{FF2B5EF4-FFF2-40B4-BE49-F238E27FC236}">
                    <a16:creationId xmlns:a16="http://schemas.microsoft.com/office/drawing/2014/main" id="{013FBF2D-4924-469F-905D-3012814786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102543" y="5258605"/>
                <a:ext cx="1371265" cy="6080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91" name="Content block 503">
                <a:extLst>
                  <a:ext uri="{FF2B5EF4-FFF2-40B4-BE49-F238E27FC236}">
                    <a16:creationId xmlns:a16="http://schemas.microsoft.com/office/drawing/2014/main" id="{E37C2523-9ECA-4868-AAFA-5D5561DB5C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584592" y="5258605"/>
                <a:ext cx="1371264" cy="6080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92" name="Content block 502">
                <a:extLst>
                  <a:ext uri="{FF2B5EF4-FFF2-40B4-BE49-F238E27FC236}">
                    <a16:creationId xmlns:a16="http://schemas.microsoft.com/office/drawing/2014/main" id="{039394DB-1057-425C-9121-49B1BCA362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57472" y="5258605"/>
                <a:ext cx="1371264" cy="6080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93" name="Content block 501">
                <a:extLst>
                  <a:ext uri="{FF2B5EF4-FFF2-40B4-BE49-F238E27FC236}">
                    <a16:creationId xmlns:a16="http://schemas.microsoft.com/office/drawing/2014/main" id="{4C5CDD1E-21F1-411C-AD1A-DCD3C3F6CE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30352" y="5258605"/>
                <a:ext cx="1371264" cy="6080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</p:grpSp>
        <p:grpSp>
          <p:nvGrpSpPr>
            <p:cNvPr id="2061" name="Group 400">
              <a:extLst>
                <a:ext uri="{FF2B5EF4-FFF2-40B4-BE49-F238E27FC236}">
                  <a16:creationId xmlns:a16="http://schemas.microsoft.com/office/drawing/2014/main" id="{E1DA2C21-398C-4676-8A8A-EE7462D082A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30352" y="4498848"/>
              <a:ext cx="8997696" cy="609600"/>
              <a:chOff x="530352" y="4498848"/>
              <a:chExt cx="8997696" cy="609600"/>
            </a:xfrm>
          </p:grpSpPr>
          <p:sp>
            <p:nvSpPr>
              <p:cNvPr id="82" name="Content block 406">
                <a:extLst>
                  <a:ext uri="{FF2B5EF4-FFF2-40B4-BE49-F238E27FC236}">
                    <a16:creationId xmlns:a16="http://schemas.microsoft.com/office/drawing/2014/main" id="{9DA863BB-E786-483C-98BE-9B6199B6EC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156783" y="4499468"/>
                <a:ext cx="1371265" cy="609827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83" name="Content block 405">
                <a:extLst>
                  <a:ext uri="{FF2B5EF4-FFF2-40B4-BE49-F238E27FC236}">
                    <a16:creationId xmlns:a16="http://schemas.microsoft.com/office/drawing/2014/main" id="{6AFCEF3E-1CEC-4EB7-829B-0E96975613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629663" y="4499468"/>
                <a:ext cx="1371265" cy="609827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84" name="Content block 404">
                <a:extLst>
                  <a:ext uri="{FF2B5EF4-FFF2-40B4-BE49-F238E27FC236}">
                    <a16:creationId xmlns:a16="http://schemas.microsoft.com/office/drawing/2014/main" id="{4299CD48-1D3E-4F2D-A7D1-145F754B084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102543" y="4499468"/>
                <a:ext cx="1371265" cy="609827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85" name="Content block 403">
                <a:extLst>
                  <a:ext uri="{FF2B5EF4-FFF2-40B4-BE49-F238E27FC236}">
                    <a16:creationId xmlns:a16="http://schemas.microsoft.com/office/drawing/2014/main" id="{9ADAF2B4-2E53-47B2-948F-784B8A5204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584592" y="4499468"/>
                <a:ext cx="1371264" cy="609827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86" name="Content block 402">
                <a:extLst>
                  <a:ext uri="{FF2B5EF4-FFF2-40B4-BE49-F238E27FC236}">
                    <a16:creationId xmlns:a16="http://schemas.microsoft.com/office/drawing/2014/main" id="{D87AD4D1-A153-4624-8A3B-123A1F1C91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57472" y="4499468"/>
                <a:ext cx="1371264" cy="609827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87" name="Content block 401">
                <a:extLst>
                  <a:ext uri="{FF2B5EF4-FFF2-40B4-BE49-F238E27FC236}">
                    <a16:creationId xmlns:a16="http://schemas.microsoft.com/office/drawing/2014/main" id="{49D06AD1-CE7E-4A45-A0B1-C1B55EA195F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30352" y="4499468"/>
                <a:ext cx="1371264" cy="609827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</p:grpSp>
        <p:grpSp>
          <p:nvGrpSpPr>
            <p:cNvPr id="2062" name="Group 300">
              <a:extLst>
                <a:ext uri="{FF2B5EF4-FFF2-40B4-BE49-F238E27FC236}">
                  <a16:creationId xmlns:a16="http://schemas.microsoft.com/office/drawing/2014/main" id="{E8F14B9D-E535-405A-85B2-7B3BBE4BDB2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30352" y="3730752"/>
              <a:ext cx="8997696" cy="609600"/>
              <a:chOff x="530352" y="3730752"/>
              <a:chExt cx="8997696" cy="609600"/>
            </a:xfrm>
          </p:grpSpPr>
          <p:sp>
            <p:nvSpPr>
              <p:cNvPr id="76" name="Content block 306">
                <a:extLst>
                  <a:ext uri="{FF2B5EF4-FFF2-40B4-BE49-F238E27FC236}">
                    <a16:creationId xmlns:a16="http://schemas.microsoft.com/office/drawing/2014/main" id="{0FEF46E1-DFD7-4CFC-9EC2-A658D284F5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156783" y="3731338"/>
                <a:ext cx="1371265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77" name="Content block 305">
                <a:extLst>
                  <a:ext uri="{FF2B5EF4-FFF2-40B4-BE49-F238E27FC236}">
                    <a16:creationId xmlns:a16="http://schemas.microsoft.com/office/drawing/2014/main" id="{624C4E37-86F4-40D5-A8C7-DE876A8F29B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629663" y="3731338"/>
                <a:ext cx="1371265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78" name="Content block 304">
                <a:extLst>
                  <a:ext uri="{FF2B5EF4-FFF2-40B4-BE49-F238E27FC236}">
                    <a16:creationId xmlns:a16="http://schemas.microsoft.com/office/drawing/2014/main" id="{9279A06B-CE39-493B-B3C2-52D4CF68B9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102543" y="3731338"/>
                <a:ext cx="1371265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79" name="Content block 303">
                <a:extLst>
                  <a:ext uri="{FF2B5EF4-FFF2-40B4-BE49-F238E27FC236}">
                    <a16:creationId xmlns:a16="http://schemas.microsoft.com/office/drawing/2014/main" id="{D30DD0CB-9556-4F48-8F5C-F5DF178A36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584592" y="3731338"/>
                <a:ext cx="1371264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80" name="Content block 302">
                <a:extLst>
                  <a:ext uri="{FF2B5EF4-FFF2-40B4-BE49-F238E27FC236}">
                    <a16:creationId xmlns:a16="http://schemas.microsoft.com/office/drawing/2014/main" id="{DE07F367-FC8A-4554-ADD4-2BF3065D75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57472" y="3731338"/>
                <a:ext cx="1371264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81" name="Content block 301">
                <a:extLst>
                  <a:ext uri="{FF2B5EF4-FFF2-40B4-BE49-F238E27FC236}">
                    <a16:creationId xmlns:a16="http://schemas.microsoft.com/office/drawing/2014/main" id="{20C2B4DF-AF07-43AD-8EDC-A85B1B5E47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30352" y="3731338"/>
                <a:ext cx="1371264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</p:grpSp>
        <p:grpSp>
          <p:nvGrpSpPr>
            <p:cNvPr id="2063" name="Group 200">
              <a:extLst>
                <a:ext uri="{FF2B5EF4-FFF2-40B4-BE49-F238E27FC236}">
                  <a16:creationId xmlns:a16="http://schemas.microsoft.com/office/drawing/2014/main" id="{7B546B69-264D-4FA4-9212-F0EE8DA9BC1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30352" y="2971800"/>
              <a:ext cx="8997696" cy="609600"/>
              <a:chOff x="530352" y="2971800"/>
              <a:chExt cx="8997696" cy="609600"/>
            </a:xfrm>
          </p:grpSpPr>
          <p:sp>
            <p:nvSpPr>
              <p:cNvPr id="70" name="Content block 206">
                <a:extLst>
                  <a:ext uri="{FF2B5EF4-FFF2-40B4-BE49-F238E27FC236}">
                    <a16:creationId xmlns:a16="http://schemas.microsoft.com/office/drawing/2014/main" id="{ECEFE3E9-C521-48E6-B985-5FA5C0D18D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156783" y="2972201"/>
                <a:ext cx="1371265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71" name="Content block 205">
                <a:extLst>
                  <a:ext uri="{FF2B5EF4-FFF2-40B4-BE49-F238E27FC236}">
                    <a16:creationId xmlns:a16="http://schemas.microsoft.com/office/drawing/2014/main" id="{70919AA8-2C59-48FA-8F95-DE1FD34E98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629663" y="2972201"/>
                <a:ext cx="1371265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72" name="Content block 204">
                <a:extLst>
                  <a:ext uri="{FF2B5EF4-FFF2-40B4-BE49-F238E27FC236}">
                    <a16:creationId xmlns:a16="http://schemas.microsoft.com/office/drawing/2014/main" id="{A57666C1-C4F7-4CA8-BB93-A7200F82FA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102543" y="2972201"/>
                <a:ext cx="1371265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73" name="Content block 203">
                <a:extLst>
                  <a:ext uri="{FF2B5EF4-FFF2-40B4-BE49-F238E27FC236}">
                    <a16:creationId xmlns:a16="http://schemas.microsoft.com/office/drawing/2014/main" id="{7CEC88B3-4F63-48A2-A83F-92B9A993B5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584592" y="2972201"/>
                <a:ext cx="1371264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74" name="Content block 202">
                <a:extLst>
                  <a:ext uri="{FF2B5EF4-FFF2-40B4-BE49-F238E27FC236}">
                    <a16:creationId xmlns:a16="http://schemas.microsoft.com/office/drawing/2014/main" id="{4E2118DF-131C-4652-A402-42B47CED5FF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57472" y="2972201"/>
                <a:ext cx="1371264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75" name="Content block 201">
                <a:extLst>
                  <a:ext uri="{FF2B5EF4-FFF2-40B4-BE49-F238E27FC236}">
                    <a16:creationId xmlns:a16="http://schemas.microsoft.com/office/drawing/2014/main" id="{2FCA0C96-0BCC-44FB-9C0A-C01A9FE8AB5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30352" y="2972201"/>
                <a:ext cx="1371264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</p:grpSp>
        <p:grpSp>
          <p:nvGrpSpPr>
            <p:cNvPr id="2064" name="Group 100">
              <a:extLst>
                <a:ext uri="{FF2B5EF4-FFF2-40B4-BE49-F238E27FC236}">
                  <a16:creationId xmlns:a16="http://schemas.microsoft.com/office/drawing/2014/main" id="{066D1684-4714-4965-B251-679C48C7A03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30352" y="2212848"/>
              <a:ext cx="8997696" cy="609600"/>
              <a:chOff x="530352" y="2212848"/>
              <a:chExt cx="8997696" cy="609600"/>
            </a:xfrm>
          </p:grpSpPr>
          <p:sp>
            <p:nvSpPr>
              <p:cNvPr id="64" name="Content block 106">
                <a:extLst>
                  <a:ext uri="{FF2B5EF4-FFF2-40B4-BE49-F238E27FC236}">
                    <a16:creationId xmlns:a16="http://schemas.microsoft.com/office/drawing/2014/main" id="{F3544B28-D65D-4C38-A709-8B7FB6B08C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8156783" y="2213066"/>
                <a:ext cx="1371265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65" name="Content block 105">
                <a:extLst>
                  <a:ext uri="{FF2B5EF4-FFF2-40B4-BE49-F238E27FC236}">
                    <a16:creationId xmlns:a16="http://schemas.microsoft.com/office/drawing/2014/main" id="{61C99563-D769-451C-B541-C1B511FA9E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629663" y="2213066"/>
                <a:ext cx="1371265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66" name="Content block 104">
                <a:extLst>
                  <a:ext uri="{FF2B5EF4-FFF2-40B4-BE49-F238E27FC236}">
                    <a16:creationId xmlns:a16="http://schemas.microsoft.com/office/drawing/2014/main" id="{2E2D7957-C3EC-4A12-A814-4283DF8FA5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102543" y="2213066"/>
                <a:ext cx="1371265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67" name="Content block 103">
                <a:extLst>
                  <a:ext uri="{FF2B5EF4-FFF2-40B4-BE49-F238E27FC236}">
                    <a16:creationId xmlns:a16="http://schemas.microsoft.com/office/drawing/2014/main" id="{9C0B6E30-3277-40D1-9DE5-2AC2BC9D36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584592" y="2213066"/>
                <a:ext cx="1371264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68" name="Content block 102">
                <a:extLst>
                  <a:ext uri="{FF2B5EF4-FFF2-40B4-BE49-F238E27FC236}">
                    <a16:creationId xmlns:a16="http://schemas.microsoft.com/office/drawing/2014/main" id="{8D80958D-EE47-449A-AB3C-2F848015AE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57472" y="2213066"/>
                <a:ext cx="1371264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  <p:sp>
            <p:nvSpPr>
              <p:cNvPr id="69" name="Content block 101">
                <a:extLst>
                  <a:ext uri="{FF2B5EF4-FFF2-40B4-BE49-F238E27FC236}">
                    <a16:creationId xmlns:a16="http://schemas.microsoft.com/office/drawing/2014/main" id="{4FED0393-3377-4E84-B61C-7DBA71C1DF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30352" y="2213066"/>
                <a:ext cx="1371264" cy="609828"/>
              </a:xfrm>
              <a:prstGeom prst="rect">
                <a:avLst/>
              </a:prstGeom>
              <a:solidFill>
                <a:srgbClr val="E7EBE0">
                  <a:alpha val="50000"/>
                </a:srgbClr>
              </a:solidFill>
              <a:ln w="6350">
                <a:solidFill>
                  <a:srgbClr val="E7EBE0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lIns="63478" tIns="0" rIns="64777" bIns="0" anchor="ctr"/>
              <a:lstStyle/>
              <a:p>
                <a:pPr algn="ctr" defTabSz="80546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588" dirty="0">
                  <a:latin typeface="+mn-lt"/>
                </a:endParaRPr>
              </a:p>
            </p:txBody>
          </p:sp>
        </p:grpSp>
      </p:grpSp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02FB2BDA-EE2C-4411-95CE-A487FBB9F5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2938" y="1008063"/>
            <a:ext cx="10906125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/>
              <a:t>Click to edit Master title style</a:t>
            </a:r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8705E25A-EDCF-4F4C-AA80-D36BBB0E00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42938" y="1952625"/>
            <a:ext cx="10906125" cy="389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/>
              <a:t>Click to edit Master text styles</a:t>
            </a:r>
          </a:p>
          <a:p>
            <a:pPr lvl="1"/>
            <a:r>
              <a:rPr lang="en-GB" altLang="sr-Latn-RS"/>
              <a:t>Second level</a:t>
            </a:r>
          </a:p>
          <a:p>
            <a:pPr lvl="2"/>
            <a:r>
              <a:rPr lang="en-GB" altLang="sr-Latn-RS"/>
              <a:t>Third level</a:t>
            </a:r>
          </a:p>
          <a:p>
            <a:pPr lvl="3"/>
            <a:r>
              <a:rPr lang="en-GB" altLang="sr-Latn-RS"/>
              <a:t>Fourth level</a:t>
            </a:r>
          </a:p>
          <a:p>
            <a:pPr lvl="4"/>
            <a:r>
              <a:rPr lang="en-GB" altLang="sr-Latn-R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A69B1-6423-4897-9E76-08297A7F2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09125" y="6253163"/>
            <a:ext cx="2028825" cy="136525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82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9421298-5ECC-4ECF-8253-524571409FFE}" type="datetimeFigureOut">
              <a:rPr lang="en-GB"/>
              <a:pPr>
                <a:defRPr/>
              </a:pPr>
              <a:t>22/03/2023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BBFF6-35AB-408D-9910-A74EEC417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2938" y="6253163"/>
            <a:ext cx="7004050" cy="136525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82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2D695-EE57-4E5B-BB2F-2C02F1A08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09125" y="6389688"/>
            <a:ext cx="2028825" cy="138112"/>
          </a:xfrm>
          <a:prstGeom prst="rect">
            <a:avLst/>
          </a:prstGeom>
        </p:spPr>
        <p:txBody>
          <a:bodyPr vert="horz" wrap="square" lIns="101882" tIns="50941" rIns="101882" bIns="5094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352E2B7-F5FA-4CAE-B2C4-3D6496D7DECC}" type="slidenum">
              <a:rPr lang="en-GB" altLang="sr-Latn-RS"/>
              <a:pPr/>
              <a:t>‹#›</a:t>
            </a:fld>
            <a:endParaRPr lang="en-GB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1" r:id="rId13"/>
    <p:sldLayoutId id="2147484152" r:id="rId14"/>
    <p:sldLayoutId id="2147484153" r:id="rId15"/>
    <p:sldLayoutId id="2147484154" r:id="rId16"/>
    <p:sldLayoutId id="2147484155" r:id="rId17"/>
    <p:sldLayoutId id="2147484156" r:id="rId18"/>
    <p:sldLayoutId id="2147484157" r:id="rId19"/>
    <p:sldLayoutId id="2147484158" r:id="rId20"/>
    <p:sldLayoutId id="2147484159" r:id="rId21"/>
    <p:sldLayoutId id="2147484160" r:id="rId22"/>
    <p:sldLayoutId id="2147484161" r:id="rId23"/>
  </p:sldLayoutIdLst>
  <p:txStyles>
    <p:titleStyle>
      <a:lvl1pPr algn="l" defTabSz="898525" rtl="0" eaLnBrk="0" fontAlgn="base" hangingPunct="0">
        <a:spcBef>
          <a:spcPct val="0"/>
        </a:spcBef>
        <a:spcAft>
          <a:spcPct val="0"/>
        </a:spcAft>
        <a:defRPr sz="1900" b="1" i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98525" rtl="0" eaLnBrk="0" fontAlgn="base" hangingPunct="0">
        <a:spcBef>
          <a:spcPct val="0"/>
        </a:spcBef>
        <a:spcAft>
          <a:spcPct val="0"/>
        </a:spcAft>
        <a:defRPr sz="1900" b="1" i="1">
          <a:solidFill>
            <a:schemeClr val="tx1"/>
          </a:solidFill>
          <a:latin typeface="Georgia" panose="02040502050405020303" pitchFamily="18" charset="0"/>
        </a:defRPr>
      </a:lvl2pPr>
      <a:lvl3pPr algn="l" defTabSz="898525" rtl="0" eaLnBrk="0" fontAlgn="base" hangingPunct="0">
        <a:spcBef>
          <a:spcPct val="0"/>
        </a:spcBef>
        <a:spcAft>
          <a:spcPct val="0"/>
        </a:spcAft>
        <a:defRPr sz="1900" b="1" i="1">
          <a:solidFill>
            <a:schemeClr val="tx1"/>
          </a:solidFill>
          <a:latin typeface="Georgia" panose="02040502050405020303" pitchFamily="18" charset="0"/>
        </a:defRPr>
      </a:lvl3pPr>
      <a:lvl4pPr algn="l" defTabSz="898525" rtl="0" eaLnBrk="0" fontAlgn="base" hangingPunct="0">
        <a:spcBef>
          <a:spcPct val="0"/>
        </a:spcBef>
        <a:spcAft>
          <a:spcPct val="0"/>
        </a:spcAft>
        <a:defRPr sz="1900" b="1" i="1">
          <a:solidFill>
            <a:schemeClr val="tx1"/>
          </a:solidFill>
          <a:latin typeface="Georgia" panose="02040502050405020303" pitchFamily="18" charset="0"/>
        </a:defRPr>
      </a:lvl4pPr>
      <a:lvl5pPr algn="l" defTabSz="898525" rtl="0" eaLnBrk="0" fontAlgn="base" hangingPunct="0">
        <a:spcBef>
          <a:spcPct val="0"/>
        </a:spcBef>
        <a:spcAft>
          <a:spcPct val="0"/>
        </a:spcAft>
        <a:defRPr sz="1900" b="1" i="1">
          <a:solidFill>
            <a:schemeClr val="tx1"/>
          </a:solidFill>
          <a:latin typeface="Georgia" panose="02040502050405020303" pitchFamily="18" charset="0"/>
        </a:defRPr>
      </a:lvl5pPr>
      <a:lvl6pPr marL="457200" algn="l" defTabSz="898525" rtl="0" fontAlgn="base">
        <a:spcBef>
          <a:spcPct val="0"/>
        </a:spcBef>
        <a:spcAft>
          <a:spcPct val="0"/>
        </a:spcAft>
        <a:defRPr sz="1900" b="1" i="1">
          <a:solidFill>
            <a:schemeClr val="tx1"/>
          </a:solidFill>
          <a:latin typeface="Georgia" panose="02040502050405020303" pitchFamily="18" charset="0"/>
        </a:defRPr>
      </a:lvl6pPr>
      <a:lvl7pPr marL="914400" algn="l" defTabSz="898525" rtl="0" fontAlgn="base">
        <a:spcBef>
          <a:spcPct val="0"/>
        </a:spcBef>
        <a:spcAft>
          <a:spcPct val="0"/>
        </a:spcAft>
        <a:defRPr sz="1900" b="1" i="1">
          <a:solidFill>
            <a:schemeClr val="tx1"/>
          </a:solidFill>
          <a:latin typeface="Georgia" panose="02040502050405020303" pitchFamily="18" charset="0"/>
        </a:defRPr>
      </a:lvl7pPr>
      <a:lvl8pPr marL="1371600" algn="l" defTabSz="898525" rtl="0" fontAlgn="base">
        <a:spcBef>
          <a:spcPct val="0"/>
        </a:spcBef>
        <a:spcAft>
          <a:spcPct val="0"/>
        </a:spcAft>
        <a:defRPr sz="1900" b="1" i="1">
          <a:solidFill>
            <a:schemeClr val="tx1"/>
          </a:solidFill>
          <a:latin typeface="Georgia" panose="02040502050405020303" pitchFamily="18" charset="0"/>
        </a:defRPr>
      </a:lvl8pPr>
      <a:lvl9pPr marL="1828800" algn="l" defTabSz="898525" rtl="0" fontAlgn="base">
        <a:spcBef>
          <a:spcPct val="0"/>
        </a:spcBef>
        <a:spcAft>
          <a:spcPct val="0"/>
        </a:spcAft>
        <a:defRPr sz="1900" b="1" i="1">
          <a:solidFill>
            <a:schemeClr val="tx1"/>
          </a:solidFill>
          <a:latin typeface="Georgia" panose="02040502050405020303" pitchFamily="18" charset="0"/>
        </a:defRPr>
      </a:lvl9pPr>
    </p:titleStyle>
    <p:bodyStyle>
      <a:lvl1pPr marL="342900" indent="-342900" algn="l" defTabSz="898525" rtl="0" eaLnBrk="0" fontAlgn="base" hangingPunct="0">
        <a:spcBef>
          <a:spcPct val="0"/>
        </a:spcBef>
        <a:spcAft>
          <a:spcPts val="525"/>
        </a:spcAft>
        <a:buClr>
          <a:srgbClr val="000000"/>
        </a:buClr>
        <a:buFont typeface="Wingdings" panose="05000000000000000000" pitchFamily="2" charset="2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206375" indent="-201613" algn="l" defTabSz="898525" rtl="0" eaLnBrk="0" fontAlgn="base" hangingPunct="0">
        <a:spcBef>
          <a:spcPct val="0"/>
        </a:spcBef>
        <a:spcAft>
          <a:spcPts val="525"/>
        </a:spcAft>
        <a:buClr>
          <a:srgbClr val="000000"/>
        </a:buClr>
        <a:buFont typeface="Times New Roman" panose="02020603050405020304" pitchFamily="18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419100" indent="-200025" algn="l" defTabSz="898525" rtl="0" eaLnBrk="0" fontAlgn="base" hangingPunct="0">
        <a:spcBef>
          <a:spcPct val="0"/>
        </a:spcBef>
        <a:spcAft>
          <a:spcPts val="525"/>
        </a:spcAft>
        <a:buClr>
          <a:srgbClr val="000000"/>
        </a:buClr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04838" indent="-209550" algn="l" defTabSz="898525" rtl="0" eaLnBrk="0" fontAlgn="base" hangingPunct="0">
        <a:spcBef>
          <a:spcPct val="0"/>
        </a:spcBef>
        <a:spcAft>
          <a:spcPts val="525"/>
        </a:spcAft>
        <a:buClr>
          <a:srgbClr val="000000"/>
        </a:buClr>
        <a:buFont typeface="Georgia" panose="020405020504050203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06450" indent="-201613" algn="l" defTabSz="898525" rtl="0" eaLnBrk="0" fontAlgn="base" hangingPunct="0">
        <a:spcBef>
          <a:spcPct val="0"/>
        </a:spcBef>
        <a:spcAft>
          <a:spcPts val="525"/>
        </a:spcAft>
        <a:buClr>
          <a:srgbClr val="000000"/>
        </a:buClr>
        <a:buFont typeface="Georgia" panose="02040502050405020303" pitchFamily="18" charset="0"/>
        <a:buChar char="›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9785" indent="-209785" algn="l" defTabSz="899010" rtl="0" eaLnBrk="1" latinLnBrk="0" hangingPunct="1">
        <a:lnSpc>
          <a:spcPct val="100000"/>
        </a:lnSpc>
        <a:spcBef>
          <a:spcPts val="0"/>
        </a:spcBef>
        <a:spcAft>
          <a:spcPts val="529"/>
        </a:spcAft>
        <a:buFont typeface="+mj-lt"/>
        <a:buAutoNum type="arabicPeriod"/>
        <a:defRPr lang="en-GB" sz="971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6pPr>
      <a:lvl7pPr marL="419571" indent="-201717" algn="l" defTabSz="899010" rtl="0" eaLnBrk="1" latinLnBrk="0" hangingPunct="1">
        <a:lnSpc>
          <a:spcPct val="100000"/>
        </a:lnSpc>
        <a:spcBef>
          <a:spcPts val="0"/>
        </a:spcBef>
        <a:spcAft>
          <a:spcPts val="529"/>
        </a:spcAft>
        <a:buFont typeface="+mj-lt"/>
        <a:buAutoNum type="alphaLcPeriod"/>
        <a:defRPr lang="en-GB" sz="971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7pPr>
      <a:lvl8pPr marL="602348" indent="-201717" algn="l" defTabSz="899010" rtl="0" eaLnBrk="1" latinLnBrk="0" hangingPunct="1">
        <a:lnSpc>
          <a:spcPct val="100000"/>
        </a:lnSpc>
        <a:spcBef>
          <a:spcPts val="0"/>
        </a:spcBef>
        <a:spcAft>
          <a:spcPts val="529"/>
        </a:spcAft>
        <a:buFont typeface="+mj-lt"/>
        <a:buAutoNum type="romanLcPeriod"/>
        <a:defRPr lang="en-GB" sz="971" kern="1200" baseline="0" noProof="0" dirty="0" smtClean="0">
          <a:solidFill>
            <a:schemeClr val="tx1"/>
          </a:solidFill>
          <a:latin typeface="Georgia" pitchFamily="18" charset="0"/>
          <a:ea typeface="+mn-ea"/>
          <a:cs typeface="+mn-cs"/>
        </a:defRPr>
      </a:lvl8pPr>
      <a:lvl9pPr marL="0" indent="0" algn="l" defTabSz="899010" rtl="0" eaLnBrk="1" latinLnBrk="0" hangingPunct="1">
        <a:lnSpc>
          <a:spcPct val="100000"/>
        </a:lnSpc>
        <a:spcBef>
          <a:spcPts val="0"/>
        </a:spcBef>
        <a:spcAft>
          <a:spcPts val="529"/>
        </a:spcAft>
        <a:buFont typeface="Arial" pitchFamily="34" charset="0"/>
        <a:buNone/>
        <a:defRPr lang="en-GB" sz="971" b="1" kern="1200" baseline="0" noProof="0" dirty="0" smtClean="0">
          <a:solidFill>
            <a:schemeClr val="tx2"/>
          </a:solidFill>
          <a:latin typeface="Georgia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505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901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516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8021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527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7032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538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6043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3.bin"/><Relationship Id="rId7" Type="http://schemas.openxmlformats.org/officeDocument/2006/relationships/image" Target="../media/image2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.png"/><Relationship Id="rId4" Type="http://schemas.openxmlformats.org/officeDocument/2006/relationships/image" Target="../media/image22.wmf"/><Relationship Id="rId9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2.png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2.wmf"/><Relationship Id="rId5" Type="http://schemas.openxmlformats.org/officeDocument/2006/relationships/image" Target="../media/image29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1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15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5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6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AE6B80-13EA-4658-831B-41F42E5574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r-HR" sz="4000" dirty="0">
                <a:latin typeface="Arial" panose="020B0604020202020204" pitchFamily="34" charset="0"/>
                <a:cs typeface="Arial" panose="020B0604020202020204" pitchFamily="34" charset="0"/>
              </a:rPr>
              <a:t>GODIŠNJI IZVJEŠTAJ za 2022.</a:t>
            </a:r>
            <a:br>
              <a:rPr lang="hr-HR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4000" b="1" dirty="0"/>
              <a:t>hKIG</a:t>
            </a:r>
            <a:endParaRPr lang="hr-HR" sz="4000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96E0E26-176B-496D-A4EE-7DFA69B35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432" y="6009889"/>
            <a:ext cx="7891272" cy="853824"/>
          </a:xfrm>
        </p:spPr>
        <p:txBody>
          <a:bodyPr anchor="b"/>
          <a:lstStyle/>
          <a:p>
            <a:r>
              <a:rPr lang="hr-HR" sz="24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Zagreb, prosinac 2022.</a:t>
            </a:r>
          </a:p>
          <a:p>
            <a:endParaRPr lang="hr-HR" dirty="0"/>
          </a:p>
        </p:txBody>
      </p:sp>
      <p:pic>
        <p:nvPicPr>
          <p:cNvPr id="30724" name="Picture 5">
            <a:extLst>
              <a:ext uri="{FF2B5EF4-FFF2-40B4-BE49-F238E27FC236}">
                <a16:creationId xmlns:a16="http://schemas.microsoft.com/office/drawing/2014/main" id="{99ECAF4D-F62F-4393-8C31-663A56AD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4388"/>
            <a:ext cx="1944216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934818C-0FC5-4E80-8521-C1A8FD12AA00}"/>
              </a:ext>
            </a:extLst>
          </p:cNvPr>
          <p:cNvSpPr txBox="1"/>
          <p:nvPr/>
        </p:nvSpPr>
        <p:spPr>
          <a:xfrm>
            <a:off x="8328248" y="3113891"/>
            <a:ext cx="2165573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Jutarnji list</a:t>
            </a:r>
            <a:endParaRPr lang="en-GB" sz="2000" b="1" dirty="0">
              <a:solidFill>
                <a:srgbClr val="C00000"/>
              </a:solidFill>
              <a:latin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26519-272F-48B8-9FB7-5033DEFD7474}"/>
              </a:ext>
            </a:extLst>
          </p:cNvPr>
          <p:cNvCxnSpPr/>
          <p:nvPr/>
        </p:nvCxnSpPr>
        <p:spPr>
          <a:xfrm>
            <a:off x="559293" y="706114"/>
            <a:ext cx="10871325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5313C37-307E-4C23-984F-C5A239D5259F}"/>
              </a:ext>
            </a:extLst>
          </p:cNvPr>
          <p:cNvSpPr/>
          <p:nvPr/>
        </p:nvSpPr>
        <p:spPr>
          <a:xfrm>
            <a:off x="11461850" y="3094946"/>
            <a:ext cx="682822" cy="838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32771" name="Group 6">
            <a:extLst>
              <a:ext uri="{FF2B5EF4-FFF2-40B4-BE49-F238E27FC236}">
                <a16:creationId xmlns:a16="http://schemas.microsoft.com/office/drawing/2014/main" id="{C60EF2DD-F0A8-423E-BA98-3DB71267DD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516659" y="5492080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7AB6EF-11C6-4242-8F18-4C0C785002D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777" name="Oval 8">
              <a:extLst>
                <a:ext uri="{FF2B5EF4-FFF2-40B4-BE49-F238E27FC236}">
                  <a16:creationId xmlns:a16="http://schemas.microsoft.com/office/drawing/2014/main" id="{EB4C82C5-3311-4317-B13C-80F814C1D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934818C-0FC5-4E80-8521-C1A8FD12AA00}"/>
              </a:ext>
            </a:extLst>
          </p:cNvPr>
          <p:cNvSpPr txBox="1"/>
          <p:nvPr/>
        </p:nvSpPr>
        <p:spPr>
          <a:xfrm>
            <a:off x="559293" y="5239159"/>
            <a:ext cx="3007024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N1</a:t>
            </a:r>
            <a:endParaRPr lang="en-GB" sz="2000" b="1" dirty="0">
              <a:solidFill>
                <a:srgbClr val="C00000"/>
              </a:solidFill>
              <a:latin typeface="Calibri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A61AA9C-8070-3A92-F264-1946C249E0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324120"/>
              </p:ext>
            </p:extLst>
          </p:nvPr>
        </p:nvGraphicFramePr>
        <p:xfrm>
          <a:off x="106555" y="706114"/>
          <a:ext cx="7017424" cy="4288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4572000" imgH="2793960" progId="PBrush">
                  <p:embed/>
                </p:oleObj>
              </mc:Choice>
              <mc:Fallback>
                <p:oleObj name="Bitmap Image" r:id="rId4" imgW="4572000" imgH="27939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555" y="706114"/>
                        <a:ext cx="7017424" cy="4288426"/>
                      </a:xfrm>
                      <a:prstGeom prst="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19F92BA-8B31-C663-AECC-82449468CF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102765"/>
              </p:ext>
            </p:extLst>
          </p:nvPr>
        </p:nvGraphicFramePr>
        <p:xfrm>
          <a:off x="4571051" y="856082"/>
          <a:ext cx="7514394" cy="416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5810400" imgH="3219480" progId="PBrush">
                  <p:embed/>
                </p:oleObj>
              </mc:Choice>
              <mc:Fallback>
                <p:oleObj name="Bitmap Image" r:id="rId6" imgW="5810400" imgH="3219480" progId="PBrus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6C1CBCD-FE65-A94B-1AA1-978C1D1320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1051" y="856082"/>
                        <a:ext cx="7514394" cy="4163713"/>
                      </a:xfrm>
                      <a:prstGeom prst="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3141F78-A869-0FEB-4D60-1C106F56FC97}"/>
              </a:ext>
            </a:extLst>
          </p:cNvPr>
          <p:cNvSpPr txBox="1"/>
          <p:nvPr/>
        </p:nvSpPr>
        <p:spPr>
          <a:xfrm>
            <a:off x="7951373" y="5238938"/>
            <a:ext cx="2406950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Otvoreno, HTV 1</a:t>
            </a:r>
            <a:endParaRPr lang="en-GB" sz="2000" b="1" dirty="0">
              <a:solidFill>
                <a:srgbClr val="C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228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1114BDC-C8DF-A844-0225-5D00752972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455855"/>
              </p:ext>
            </p:extLst>
          </p:nvPr>
        </p:nvGraphicFramePr>
        <p:xfrm>
          <a:off x="3878172" y="3513018"/>
          <a:ext cx="3962146" cy="2126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207040" imgH="2793960" progId="PBrush">
                  <p:embed/>
                </p:oleObj>
              </mc:Choice>
              <mc:Fallback>
                <p:oleObj name="Bitmap Image" r:id="rId3" imgW="5207040" imgH="27939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8172" y="3513018"/>
                        <a:ext cx="3962146" cy="2126030"/>
                      </a:xfrm>
                      <a:prstGeom prst="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46369B6-AC0F-4857-B289-331260EB4341}"/>
              </a:ext>
            </a:extLst>
          </p:cNvPr>
          <p:cNvSpPr txBox="1"/>
          <p:nvPr/>
        </p:nvSpPr>
        <p:spPr>
          <a:xfrm>
            <a:off x="7951373" y="5238938"/>
            <a:ext cx="2406950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Kanal RI</a:t>
            </a:r>
            <a:endParaRPr lang="en-GB" sz="2000" b="1" dirty="0">
              <a:solidFill>
                <a:srgbClr val="C00000"/>
              </a:solidFill>
              <a:latin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26519-272F-48B8-9FB7-5033DEFD7474}"/>
              </a:ext>
            </a:extLst>
          </p:cNvPr>
          <p:cNvCxnSpPr/>
          <p:nvPr/>
        </p:nvCxnSpPr>
        <p:spPr>
          <a:xfrm>
            <a:off x="559293" y="706114"/>
            <a:ext cx="10871325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5313C37-307E-4C23-984F-C5A239D5259F}"/>
              </a:ext>
            </a:extLst>
          </p:cNvPr>
          <p:cNvSpPr/>
          <p:nvPr/>
        </p:nvSpPr>
        <p:spPr>
          <a:xfrm>
            <a:off x="11461850" y="3094946"/>
            <a:ext cx="682822" cy="838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32771" name="Group 6">
            <a:extLst>
              <a:ext uri="{FF2B5EF4-FFF2-40B4-BE49-F238E27FC236}">
                <a16:creationId xmlns:a16="http://schemas.microsoft.com/office/drawing/2014/main" id="{C60EF2DD-F0A8-423E-BA98-3DB71267DD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516659" y="5492080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7AB6EF-11C6-4242-8F18-4C0C785002D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777" name="Oval 8">
              <a:extLst>
                <a:ext uri="{FF2B5EF4-FFF2-40B4-BE49-F238E27FC236}">
                  <a16:creationId xmlns:a16="http://schemas.microsoft.com/office/drawing/2014/main" id="{EB4C82C5-3311-4317-B13C-80F814C1D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46369B6-AC0F-4857-B289-331260EB4341}"/>
              </a:ext>
            </a:extLst>
          </p:cNvPr>
          <p:cNvSpPr txBox="1"/>
          <p:nvPr/>
        </p:nvSpPr>
        <p:spPr>
          <a:xfrm>
            <a:off x="1104742" y="3356992"/>
            <a:ext cx="2436509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HTV1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8B18767-7CB0-EBD5-4771-72A2BE5121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90837"/>
              </p:ext>
            </p:extLst>
          </p:nvPr>
        </p:nvGraphicFramePr>
        <p:xfrm>
          <a:off x="1104742" y="829692"/>
          <a:ext cx="4495800" cy="252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4495680" imgH="2527200" progId="PBrush">
                  <p:embed/>
                </p:oleObj>
              </mc:Choice>
              <mc:Fallback>
                <p:oleObj name="Bitmap Image" r:id="rId6" imgW="4495680" imgH="25272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04742" y="829692"/>
                        <a:ext cx="4495800" cy="2527300"/>
                      </a:xfrm>
                      <a:prstGeom prst="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5229FA9-F682-5BE0-2890-EA441278DB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890770"/>
              </p:ext>
            </p:extLst>
          </p:nvPr>
        </p:nvGraphicFramePr>
        <p:xfrm>
          <a:off x="6543768" y="692696"/>
          <a:ext cx="4535959" cy="2623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7048440" imgH="4076640" progId="PBrush">
                  <p:embed/>
                </p:oleObj>
              </mc:Choice>
              <mc:Fallback>
                <p:oleObj name="Bitmap Image" r:id="rId8" imgW="7048440" imgH="40766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43768" y="692696"/>
                        <a:ext cx="4535959" cy="2623501"/>
                      </a:xfrm>
                      <a:prstGeom prst="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247BC76-9F5E-6822-3307-97B71D28F875}"/>
              </a:ext>
            </a:extLst>
          </p:cNvPr>
          <p:cNvSpPr txBox="1"/>
          <p:nvPr/>
        </p:nvSpPr>
        <p:spPr>
          <a:xfrm>
            <a:off x="8070882" y="3356992"/>
            <a:ext cx="2997539" cy="40010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HTV4</a:t>
            </a:r>
          </a:p>
        </p:txBody>
      </p:sp>
    </p:spTree>
    <p:extLst>
      <p:ext uri="{BB962C8B-B14F-4D97-AF65-F5344CB8AC3E}">
        <p14:creationId xmlns:p14="http://schemas.microsoft.com/office/powerpoint/2010/main" val="12702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26519-272F-48B8-9FB7-5033DEFD7474}"/>
              </a:ext>
            </a:extLst>
          </p:cNvPr>
          <p:cNvCxnSpPr/>
          <p:nvPr/>
        </p:nvCxnSpPr>
        <p:spPr>
          <a:xfrm>
            <a:off x="559293" y="706114"/>
            <a:ext cx="10871325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5313C37-307E-4C23-984F-C5A239D5259F}"/>
              </a:ext>
            </a:extLst>
          </p:cNvPr>
          <p:cNvSpPr/>
          <p:nvPr/>
        </p:nvSpPr>
        <p:spPr>
          <a:xfrm>
            <a:off x="11461850" y="3094946"/>
            <a:ext cx="682822" cy="838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32771" name="Group 6">
            <a:extLst>
              <a:ext uri="{FF2B5EF4-FFF2-40B4-BE49-F238E27FC236}">
                <a16:creationId xmlns:a16="http://schemas.microsoft.com/office/drawing/2014/main" id="{C60EF2DD-F0A8-423E-BA98-3DB71267DD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516659" y="5492080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7AB6EF-11C6-4242-8F18-4C0C785002D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777" name="Oval 8">
              <a:extLst>
                <a:ext uri="{FF2B5EF4-FFF2-40B4-BE49-F238E27FC236}">
                  <a16:creationId xmlns:a16="http://schemas.microsoft.com/office/drawing/2014/main" id="{EB4C82C5-3311-4317-B13C-80F814C1D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46369B6-AC0F-4857-B289-331260EB4341}"/>
              </a:ext>
            </a:extLst>
          </p:cNvPr>
          <p:cNvSpPr txBox="1"/>
          <p:nvPr/>
        </p:nvSpPr>
        <p:spPr>
          <a:xfrm>
            <a:off x="183395" y="5051171"/>
            <a:ext cx="3733779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N1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7BC76-9F5E-6822-3307-97B71D28F875}"/>
              </a:ext>
            </a:extLst>
          </p:cNvPr>
          <p:cNvSpPr txBox="1"/>
          <p:nvPr/>
        </p:nvSpPr>
        <p:spPr>
          <a:xfrm>
            <a:off x="8233735" y="3604456"/>
            <a:ext cx="3733779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HTV1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24588FF-7A18-EB1D-4F4E-5766D18A0E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089416"/>
              </p:ext>
            </p:extLst>
          </p:nvPr>
        </p:nvGraphicFramePr>
        <p:xfrm>
          <a:off x="191344" y="706114"/>
          <a:ext cx="7723336" cy="4308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5657760" imgH="3156120" progId="PBrush">
                  <p:embed/>
                </p:oleObj>
              </mc:Choice>
              <mc:Fallback>
                <p:oleObj name="Bitmap Image" r:id="rId4" imgW="5657760" imgH="31561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1344" y="706114"/>
                        <a:ext cx="7723336" cy="4308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EF0526C-90FE-4D55-788F-232D8151A9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94678"/>
              </p:ext>
            </p:extLst>
          </p:nvPr>
        </p:nvGraphicFramePr>
        <p:xfrm>
          <a:off x="6744072" y="737933"/>
          <a:ext cx="5223442" cy="2866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5727600" imgH="3143160" progId="PBrush">
                  <p:embed/>
                </p:oleObj>
              </mc:Choice>
              <mc:Fallback>
                <p:oleObj name="Bitmap Image" r:id="rId6" imgW="5727600" imgH="31431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44072" y="737933"/>
                        <a:ext cx="5223442" cy="2866523"/>
                      </a:xfrm>
                      <a:prstGeom prst="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609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934818C-0FC5-4E80-8521-C1A8FD12AA00}"/>
              </a:ext>
            </a:extLst>
          </p:cNvPr>
          <p:cNvSpPr txBox="1"/>
          <p:nvPr/>
        </p:nvSpPr>
        <p:spPr>
          <a:xfrm>
            <a:off x="7293698" y="2959971"/>
            <a:ext cx="2165573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Jutarnji list</a:t>
            </a:r>
            <a:endParaRPr lang="en-GB" sz="2000" b="1" dirty="0">
              <a:solidFill>
                <a:srgbClr val="C00000"/>
              </a:solidFill>
              <a:latin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26519-272F-48B8-9FB7-5033DEFD7474}"/>
              </a:ext>
            </a:extLst>
          </p:cNvPr>
          <p:cNvCxnSpPr/>
          <p:nvPr/>
        </p:nvCxnSpPr>
        <p:spPr>
          <a:xfrm>
            <a:off x="559293" y="706114"/>
            <a:ext cx="10871325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5313C37-307E-4C23-984F-C5A239D5259F}"/>
              </a:ext>
            </a:extLst>
          </p:cNvPr>
          <p:cNvSpPr/>
          <p:nvPr/>
        </p:nvSpPr>
        <p:spPr>
          <a:xfrm>
            <a:off x="11461850" y="3094946"/>
            <a:ext cx="682822" cy="838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32771" name="Group 6">
            <a:extLst>
              <a:ext uri="{FF2B5EF4-FFF2-40B4-BE49-F238E27FC236}">
                <a16:creationId xmlns:a16="http://schemas.microsoft.com/office/drawing/2014/main" id="{C60EF2DD-F0A8-423E-BA98-3DB71267DD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516659" y="5492080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7AB6EF-11C6-4242-8F18-4C0C785002D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777" name="Oval 8">
              <a:extLst>
                <a:ext uri="{FF2B5EF4-FFF2-40B4-BE49-F238E27FC236}">
                  <a16:creationId xmlns:a16="http://schemas.microsoft.com/office/drawing/2014/main" id="{EB4C82C5-3311-4317-B13C-80F814C1D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934818C-0FC5-4E80-8521-C1A8FD12AA00}"/>
              </a:ext>
            </a:extLst>
          </p:cNvPr>
          <p:cNvSpPr txBox="1"/>
          <p:nvPr/>
        </p:nvSpPr>
        <p:spPr>
          <a:xfrm>
            <a:off x="573790" y="4727263"/>
            <a:ext cx="3007024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Glas Istre</a:t>
            </a:r>
            <a:endParaRPr lang="en-GB" sz="2000" b="1" dirty="0">
              <a:solidFill>
                <a:srgbClr val="C00000"/>
              </a:solidFill>
              <a:latin typeface="Calibri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405439D-54B0-B608-266C-6C58AF82C0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867375"/>
              </p:ext>
            </p:extLst>
          </p:nvPr>
        </p:nvGraphicFramePr>
        <p:xfrm>
          <a:off x="559293" y="980728"/>
          <a:ext cx="6584950" cy="366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6585120" imgH="3664080" progId="PBrush">
                  <p:embed/>
                </p:oleObj>
              </mc:Choice>
              <mc:Fallback>
                <p:oleObj name="Bitmap Image" r:id="rId4" imgW="6585120" imgH="36640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9293" y="980728"/>
                        <a:ext cx="6584950" cy="3663950"/>
                      </a:xfrm>
                      <a:prstGeom prst="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498A7B3-C984-0841-0CF2-A720E03B5F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4851057"/>
              </p:ext>
            </p:extLst>
          </p:nvPr>
        </p:nvGraphicFramePr>
        <p:xfrm>
          <a:off x="7293698" y="980728"/>
          <a:ext cx="4470096" cy="1904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6959520" imgH="2965320" progId="PBrush">
                  <p:embed/>
                </p:oleObj>
              </mc:Choice>
              <mc:Fallback>
                <p:oleObj name="Bitmap Image" r:id="rId6" imgW="6959520" imgH="296532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93698" y="980728"/>
                        <a:ext cx="4470096" cy="1904685"/>
                      </a:xfrm>
                      <a:prstGeom prst="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412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46369B6-AC0F-4857-B289-331260EB4341}"/>
              </a:ext>
            </a:extLst>
          </p:cNvPr>
          <p:cNvSpPr txBox="1"/>
          <p:nvPr/>
        </p:nvSpPr>
        <p:spPr>
          <a:xfrm>
            <a:off x="304675" y="5571654"/>
            <a:ext cx="2406950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Poslovni dnevnik</a:t>
            </a:r>
            <a:endParaRPr lang="en-GB" sz="2000" b="1" dirty="0">
              <a:solidFill>
                <a:srgbClr val="C00000"/>
              </a:solidFill>
              <a:latin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26519-272F-48B8-9FB7-5033DEFD7474}"/>
              </a:ext>
            </a:extLst>
          </p:cNvPr>
          <p:cNvCxnSpPr/>
          <p:nvPr/>
        </p:nvCxnSpPr>
        <p:spPr>
          <a:xfrm>
            <a:off x="559293" y="706114"/>
            <a:ext cx="10871325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5313C37-307E-4C23-984F-C5A239D5259F}"/>
              </a:ext>
            </a:extLst>
          </p:cNvPr>
          <p:cNvSpPr/>
          <p:nvPr/>
        </p:nvSpPr>
        <p:spPr>
          <a:xfrm>
            <a:off x="11461850" y="3094946"/>
            <a:ext cx="682822" cy="838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32771" name="Group 6">
            <a:extLst>
              <a:ext uri="{FF2B5EF4-FFF2-40B4-BE49-F238E27FC236}">
                <a16:creationId xmlns:a16="http://schemas.microsoft.com/office/drawing/2014/main" id="{C60EF2DD-F0A8-423E-BA98-3DB71267DD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516659" y="5492080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7AB6EF-11C6-4242-8F18-4C0C785002D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777" name="Oval 8">
              <a:extLst>
                <a:ext uri="{FF2B5EF4-FFF2-40B4-BE49-F238E27FC236}">
                  <a16:creationId xmlns:a16="http://schemas.microsoft.com/office/drawing/2014/main" id="{EB4C82C5-3311-4317-B13C-80F814C1D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46369B6-AC0F-4857-B289-331260EB4341}"/>
              </a:ext>
            </a:extLst>
          </p:cNvPr>
          <p:cNvSpPr txBox="1"/>
          <p:nvPr/>
        </p:nvSpPr>
        <p:spPr>
          <a:xfrm>
            <a:off x="7496713" y="2748568"/>
            <a:ext cx="3733779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Jutarnji list</a:t>
            </a:r>
            <a:endParaRPr lang="en-GB" sz="20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6369B6-AC0F-4857-B289-331260EB4341}"/>
              </a:ext>
            </a:extLst>
          </p:cNvPr>
          <p:cNvSpPr txBox="1"/>
          <p:nvPr/>
        </p:nvSpPr>
        <p:spPr>
          <a:xfrm>
            <a:off x="7728071" y="6036203"/>
            <a:ext cx="3733779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Večernji.hr</a:t>
            </a:r>
            <a:endParaRPr lang="en-GB" sz="200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6369B6-AC0F-4857-B289-331260EB4341}"/>
              </a:ext>
            </a:extLst>
          </p:cNvPr>
          <p:cNvSpPr txBox="1"/>
          <p:nvPr/>
        </p:nvSpPr>
        <p:spPr>
          <a:xfrm>
            <a:off x="4441297" y="5215078"/>
            <a:ext cx="2406950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Jutarnji list</a:t>
            </a:r>
            <a:endParaRPr lang="en-GB" sz="2000" b="1" dirty="0">
              <a:solidFill>
                <a:srgbClr val="C00000"/>
              </a:solidFill>
              <a:latin typeface="Calibri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BC704F1-4453-153D-B9D3-98CBE26C5D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658008"/>
              </p:ext>
            </p:extLst>
          </p:nvPr>
        </p:nvGraphicFramePr>
        <p:xfrm>
          <a:off x="8035163" y="75419"/>
          <a:ext cx="4368836" cy="2814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5854680" imgH="3772080" progId="PBrush">
                  <p:embed/>
                </p:oleObj>
              </mc:Choice>
              <mc:Fallback>
                <p:oleObj name="Bitmap Image" r:id="rId4" imgW="5854680" imgH="37720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35163" y="75419"/>
                        <a:ext cx="4368836" cy="2814630"/>
                      </a:xfrm>
                      <a:prstGeom prst="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689AFD2-0D10-110E-225E-5AEE98F9D1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607424"/>
              </p:ext>
            </p:extLst>
          </p:nvPr>
        </p:nvGraphicFramePr>
        <p:xfrm>
          <a:off x="8209056" y="3081559"/>
          <a:ext cx="3533445" cy="2821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4444920" imgH="3549600" progId="PBrush">
                  <p:embed/>
                </p:oleObj>
              </mc:Choice>
              <mc:Fallback>
                <p:oleObj name="Bitmap Image" r:id="rId6" imgW="4444920" imgH="35496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09056" y="3081559"/>
                        <a:ext cx="3533445" cy="2821708"/>
                      </a:xfrm>
                      <a:prstGeom prst="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B140F1C-E6AE-F317-B008-2372C30423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2662826"/>
              </p:ext>
            </p:extLst>
          </p:nvPr>
        </p:nvGraphicFramePr>
        <p:xfrm>
          <a:off x="165037" y="597383"/>
          <a:ext cx="2856049" cy="4840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2101680" imgH="3562200" progId="PBrush">
                  <p:embed/>
                </p:oleObj>
              </mc:Choice>
              <mc:Fallback>
                <p:oleObj name="Bitmap Image" r:id="rId8" imgW="2101680" imgH="35622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5037" y="597383"/>
                        <a:ext cx="2856049" cy="4840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6CF0BAE-DD68-BD0D-113F-144CB65987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482426"/>
              </p:ext>
            </p:extLst>
          </p:nvPr>
        </p:nvGraphicFramePr>
        <p:xfrm>
          <a:off x="3021086" y="1179365"/>
          <a:ext cx="5086350" cy="367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5086440" imgH="3676680" progId="PBrush">
                  <p:embed/>
                </p:oleObj>
              </mc:Choice>
              <mc:Fallback>
                <p:oleObj name="Bitmap Image" r:id="rId10" imgW="5086440" imgH="36766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21086" y="1179365"/>
                        <a:ext cx="5086350" cy="367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559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4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26519-272F-48B8-9FB7-5033DEFD7474}"/>
              </a:ext>
            </a:extLst>
          </p:cNvPr>
          <p:cNvCxnSpPr/>
          <p:nvPr/>
        </p:nvCxnSpPr>
        <p:spPr>
          <a:xfrm>
            <a:off x="559293" y="706114"/>
            <a:ext cx="10871325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5313C37-307E-4C23-984F-C5A239D5259F}"/>
              </a:ext>
            </a:extLst>
          </p:cNvPr>
          <p:cNvSpPr/>
          <p:nvPr/>
        </p:nvSpPr>
        <p:spPr>
          <a:xfrm>
            <a:off x="11461850" y="3094946"/>
            <a:ext cx="682822" cy="838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2C93721-3AB3-4FB6-9B38-F6D348826301}"/>
              </a:ext>
            </a:extLst>
          </p:cNvPr>
          <p:cNvSpPr/>
          <p:nvPr/>
        </p:nvSpPr>
        <p:spPr>
          <a:xfrm>
            <a:off x="9986651" y="5399202"/>
            <a:ext cx="933452" cy="838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AAC33B6-01E1-48E7-B967-5A819E7F9726}"/>
              </a:ext>
            </a:extLst>
          </p:cNvPr>
          <p:cNvSpPr/>
          <p:nvPr/>
        </p:nvSpPr>
        <p:spPr>
          <a:xfrm>
            <a:off x="0" y="5733257"/>
            <a:ext cx="12192000" cy="112474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2771" name="Group 6">
            <a:extLst>
              <a:ext uri="{FF2B5EF4-FFF2-40B4-BE49-F238E27FC236}">
                <a16:creationId xmlns:a16="http://schemas.microsoft.com/office/drawing/2014/main" id="{C60EF2DD-F0A8-423E-BA98-3DB71267DD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516659" y="5492080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7AB6EF-11C6-4242-8F18-4C0C785002D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777" name="Oval 8">
              <a:extLst>
                <a:ext uri="{FF2B5EF4-FFF2-40B4-BE49-F238E27FC236}">
                  <a16:creationId xmlns:a16="http://schemas.microsoft.com/office/drawing/2014/main" id="{EB4C82C5-3311-4317-B13C-80F814C1D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8C7633F-6503-464F-A52D-6887F7D834C8}"/>
              </a:ext>
            </a:extLst>
          </p:cNvPr>
          <p:cNvSpPr txBox="1"/>
          <p:nvPr/>
        </p:nvSpPr>
        <p:spPr>
          <a:xfrm>
            <a:off x="4030868" y="6052646"/>
            <a:ext cx="3877071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Jutarnji list</a:t>
            </a:r>
            <a:endParaRPr lang="en-GB" sz="2000" b="1" dirty="0">
              <a:solidFill>
                <a:srgbClr val="C00000"/>
              </a:solidFill>
              <a:latin typeface="Calibri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8CD36AA-02C1-FF52-3DA2-9F7D973BFE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847672"/>
              </p:ext>
            </p:extLst>
          </p:nvPr>
        </p:nvGraphicFramePr>
        <p:xfrm>
          <a:off x="267873" y="95144"/>
          <a:ext cx="5467623" cy="4573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3962520" imgH="3314880" progId="PBrush">
                  <p:embed/>
                </p:oleObj>
              </mc:Choice>
              <mc:Fallback>
                <p:oleObj name="Bitmap Image" r:id="rId5" imgW="3962520" imgH="33148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7873" y="95144"/>
                        <a:ext cx="5467623" cy="4573877"/>
                      </a:xfrm>
                      <a:prstGeom prst="rect">
                        <a:avLst/>
                      </a:prstGeom>
                      <a:ln>
                        <a:solidFill>
                          <a:srgbClr val="C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09827A0-C2B2-4257-35E5-AC17CC81C8AB}"/>
              </a:ext>
            </a:extLst>
          </p:cNvPr>
          <p:cNvSpPr txBox="1"/>
          <p:nvPr/>
        </p:nvSpPr>
        <p:spPr>
          <a:xfrm>
            <a:off x="26112" y="4979085"/>
            <a:ext cx="3480743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HRT Vijesti</a:t>
            </a:r>
            <a:endParaRPr lang="en-GB" sz="2000" b="1" dirty="0">
              <a:solidFill>
                <a:srgbClr val="C00000"/>
              </a:solidFill>
              <a:latin typeface="Calibri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F5E8AD5-4160-AD06-4590-524E7285BD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0817473"/>
              </p:ext>
            </p:extLst>
          </p:nvPr>
        </p:nvGraphicFramePr>
        <p:xfrm>
          <a:off x="6083820" y="187739"/>
          <a:ext cx="602615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6026040" imgH="3809880" progId="PBrush">
                  <p:embed/>
                </p:oleObj>
              </mc:Choice>
              <mc:Fallback>
                <p:oleObj name="Bitmap Image" r:id="rId7" imgW="6026040" imgH="380988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83820" y="187739"/>
                        <a:ext cx="6026150" cy="381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8BC0050-8AAE-F462-27CC-36FFC9FAC223}"/>
              </a:ext>
            </a:extLst>
          </p:cNvPr>
          <p:cNvSpPr txBox="1"/>
          <p:nvPr/>
        </p:nvSpPr>
        <p:spPr>
          <a:xfrm>
            <a:off x="8663929" y="4144744"/>
            <a:ext cx="3480743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hr-HR" sz="2000" b="1" dirty="0">
                <a:solidFill>
                  <a:srgbClr val="C00000"/>
                </a:solidFill>
                <a:latin typeface="Calibri"/>
              </a:rPr>
              <a:t>N1 info</a:t>
            </a:r>
            <a:endParaRPr lang="en-GB" sz="2000" b="1" dirty="0">
              <a:solidFill>
                <a:srgbClr val="C00000"/>
              </a:solidFill>
              <a:latin typeface="Calibri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4BA9705-B406-44B1-16BB-C35ED0DD13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655660"/>
              </p:ext>
            </p:extLst>
          </p:nvPr>
        </p:nvGraphicFramePr>
        <p:xfrm>
          <a:off x="3111138" y="2811949"/>
          <a:ext cx="5433136" cy="3044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9" imgW="6832440" imgH="3828960" progId="PBrush">
                  <p:embed/>
                </p:oleObj>
              </mc:Choice>
              <mc:Fallback>
                <p:oleObj name="Bitmap Image" r:id="rId9" imgW="6832440" imgH="38289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11138" y="2811949"/>
                        <a:ext cx="5433136" cy="3044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6383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CEEF9-7990-4293-A260-2AB72B201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6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Ostale komunikacijske aktivnosti </a:t>
            </a:r>
            <a:br>
              <a:rPr lang="hr-HR" sz="6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endParaRPr lang="hr-HR" sz="6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1747" name="Group 4">
            <a:extLst>
              <a:ext uri="{FF2B5EF4-FFF2-40B4-BE49-F238E27FC236}">
                <a16:creationId xmlns:a16="http://schemas.microsoft.com/office/drawing/2014/main" id="{95A9BFFE-CC48-498F-B154-56023B7CAF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5419725"/>
            <a:ext cx="457200" cy="457200"/>
            <a:chOff x="11361456" y="6195813"/>
            <a:chExt cx="548640" cy="5486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91449AA-A5D8-47BD-B0A0-C0D31C228941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1751" name="Oval 6">
              <a:extLst>
                <a:ext uri="{FF2B5EF4-FFF2-40B4-BE49-F238E27FC236}">
                  <a16:creationId xmlns:a16="http://schemas.microsoft.com/office/drawing/2014/main" id="{3A8754AA-E0B7-4414-BB31-B1FF032B3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658851497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26519-272F-48B8-9FB7-5033DEFD7474}"/>
              </a:ext>
            </a:extLst>
          </p:cNvPr>
          <p:cNvCxnSpPr/>
          <p:nvPr/>
        </p:nvCxnSpPr>
        <p:spPr>
          <a:xfrm>
            <a:off x="559293" y="404664"/>
            <a:ext cx="10871325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5313C37-307E-4C23-984F-C5A239D5259F}"/>
              </a:ext>
            </a:extLst>
          </p:cNvPr>
          <p:cNvSpPr/>
          <p:nvPr/>
        </p:nvSpPr>
        <p:spPr>
          <a:xfrm>
            <a:off x="11461850" y="3094946"/>
            <a:ext cx="682822" cy="838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32771" name="Group 6">
            <a:extLst>
              <a:ext uri="{FF2B5EF4-FFF2-40B4-BE49-F238E27FC236}">
                <a16:creationId xmlns:a16="http://schemas.microsoft.com/office/drawing/2014/main" id="{C60EF2DD-F0A8-423E-BA98-3DB71267DD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516659" y="5492080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7AB6EF-11C6-4242-8F18-4C0C785002D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777" name="Oval 8">
              <a:extLst>
                <a:ext uri="{FF2B5EF4-FFF2-40B4-BE49-F238E27FC236}">
                  <a16:creationId xmlns:a16="http://schemas.microsoft.com/office/drawing/2014/main" id="{EB4C82C5-3311-4317-B13C-80F814C1D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F767B39-F19D-47E0-8B56-51A9CDEE5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293" y="545692"/>
            <a:ext cx="10153650" cy="1066800"/>
          </a:xfrm>
          <a:noFill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hr-HR" sz="3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Dani HKIG 2022. i nagrada Kolos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0C4943-0128-400C-A10C-4A4DE0642D61}"/>
              </a:ext>
            </a:extLst>
          </p:cNvPr>
          <p:cNvSpPr txBox="1"/>
          <p:nvPr/>
        </p:nvSpPr>
        <p:spPr>
          <a:xfrm>
            <a:off x="523574" y="1484784"/>
            <a:ext cx="10225087" cy="31847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4572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Produkcija i organizacija 16. Dana HKIG 2022.</a:t>
            </a:r>
          </a:p>
          <a:p>
            <a:pPr marL="514350" indent="-4572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pl-PL" sz="2000" dirty="0">
                <a:latin typeface="Verdana" panose="020B0604030504040204" pitchFamily="34" charset="0"/>
                <a:ea typeface="Verdana" panose="020B0604030504040204" pitchFamily="34" charset="0"/>
              </a:rPr>
              <a:t>Pisanje sinopsisa za otvorenje Dana i za Kolos</a:t>
            </a:r>
          </a:p>
          <a:p>
            <a:pPr marL="514350" indent="-4572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Dogovaranje dolaska medija i TV kuća na 16. Dane</a:t>
            </a:r>
          </a:p>
          <a:p>
            <a:pPr marL="514350" indent="-4572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Dogovaranje medijskog praćenja Dana (Poslovni dnevnik i Večernji list)</a:t>
            </a:r>
          </a:p>
          <a:p>
            <a:pPr marL="514350" indent="-4572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Pisanje poziva medijima za 16. Dane</a:t>
            </a:r>
          </a:p>
          <a:p>
            <a:pPr marL="514350" indent="-4572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Priprema priopćenja za medije</a:t>
            </a:r>
          </a:p>
        </p:txBody>
      </p:sp>
    </p:spTree>
    <p:extLst>
      <p:ext uri="{BB962C8B-B14F-4D97-AF65-F5344CB8AC3E}">
        <p14:creationId xmlns:p14="http://schemas.microsoft.com/office/powerpoint/2010/main" val="368308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11CDFA-84DF-42FA-85AF-0A694C0FD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883" y="476672"/>
            <a:ext cx="10153650" cy="1066800"/>
          </a:xfrm>
          <a:solidFill>
            <a:srgbClr val="FFFFFF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hr-HR" sz="4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Ostale aktivnosti</a:t>
            </a:r>
          </a:p>
        </p:txBody>
      </p:sp>
      <p:grpSp>
        <p:nvGrpSpPr>
          <p:cNvPr id="32771" name="Group 6">
            <a:extLst>
              <a:ext uri="{FF2B5EF4-FFF2-40B4-BE49-F238E27FC236}">
                <a16:creationId xmlns:a16="http://schemas.microsoft.com/office/drawing/2014/main" id="{C60EF2DD-F0A8-423E-BA98-3DB71267DD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5419725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7AB6EF-11C6-4242-8F18-4C0C785002D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777" name="Oval 8">
              <a:extLst>
                <a:ext uri="{FF2B5EF4-FFF2-40B4-BE49-F238E27FC236}">
                  <a16:creationId xmlns:a16="http://schemas.microsoft.com/office/drawing/2014/main" id="{EB4C82C5-3311-4317-B13C-80F814C1D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0C4943-0128-400C-A10C-4A4DE0642D61}"/>
              </a:ext>
            </a:extLst>
          </p:cNvPr>
          <p:cNvSpPr txBox="1"/>
          <p:nvPr/>
        </p:nvSpPr>
        <p:spPr>
          <a:xfrm>
            <a:off x="479376" y="1412776"/>
            <a:ext cx="11023250" cy="2338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r-HR" sz="2000">
                <a:latin typeface="Verdana" panose="020B0604030504040204" pitchFamily="34" charset="0"/>
                <a:ea typeface="Verdana" panose="020B0604030504040204" pitchFamily="34" charset="0"/>
              </a:rPr>
              <a:t>Redovito savjetovanje</a:t>
            </a:r>
            <a:endParaRPr lang="hr-H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hr-HR" sz="2000">
                <a:latin typeface="Verdana" panose="020B0604030504040204" pitchFamily="34" charset="0"/>
                <a:ea typeface="Verdana" panose="020B0604030504040204" pitchFamily="34" charset="0"/>
              </a:rPr>
              <a:t> Sastanci </a:t>
            </a: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</a:rPr>
              <a:t>s vodstvom Komore 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</a:rPr>
              <a:t> Priprema mjesečnih izvještaja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</a:rPr>
              <a:t> Izrada prezentacija (za konferencije, Upravni odbor, Skupštinu HKIG-a)</a:t>
            </a: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hr-HR" sz="2000" dirty="0">
                <a:latin typeface="Verdana" panose="020B0604030504040204" pitchFamily="34" charset="0"/>
                <a:ea typeface="Verdana" panose="020B0604030504040204" pitchFamily="34" charset="0"/>
              </a:rPr>
              <a:t> Priprema </a:t>
            </a:r>
            <a:r>
              <a:rPr lang="hr-HR" sz="2000">
                <a:latin typeface="Verdana" panose="020B0604030504040204" pitchFamily="34" charset="0"/>
                <a:ea typeface="Verdana" panose="020B0604030504040204" pitchFamily="34" charset="0"/>
              </a:rPr>
              <a:t>različitih web tekstova</a:t>
            </a:r>
            <a:endParaRPr lang="hr-H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26519-272F-48B8-9FB7-5033DEFD7474}"/>
              </a:ext>
            </a:extLst>
          </p:cNvPr>
          <p:cNvCxnSpPr/>
          <p:nvPr/>
        </p:nvCxnSpPr>
        <p:spPr>
          <a:xfrm>
            <a:off x="623888" y="260350"/>
            <a:ext cx="10152062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466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CEEF9-7990-4293-A260-2AB72B201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6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Aktivnosti na društvenim mrežama</a:t>
            </a:r>
          </a:p>
        </p:txBody>
      </p:sp>
      <p:grpSp>
        <p:nvGrpSpPr>
          <p:cNvPr id="31747" name="Group 4">
            <a:extLst>
              <a:ext uri="{FF2B5EF4-FFF2-40B4-BE49-F238E27FC236}">
                <a16:creationId xmlns:a16="http://schemas.microsoft.com/office/drawing/2014/main" id="{95A9BFFE-CC48-498F-B154-56023B7CAF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5419725"/>
            <a:ext cx="457200" cy="457200"/>
            <a:chOff x="11361456" y="6195813"/>
            <a:chExt cx="548640" cy="5486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91449AA-A5D8-47BD-B0A0-C0D31C228941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1751" name="Oval 6">
              <a:extLst>
                <a:ext uri="{FF2B5EF4-FFF2-40B4-BE49-F238E27FC236}">
                  <a16:creationId xmlns:a16="http://schemas.microsoft.com/office/drawing/2014/main" id="{3A8754AA-E0B7-4414-BB31-B1FF032B3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386521789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CEEF9-7990-4293-A260-2AB72B201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6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Rezultati ukratko</a:t>
            </a:r>
            <a:br>
              <a:rPr lang="hr-HR" sz="6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endParaRPr lang="hr-HR" sz="6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1747" name="Group 4">
            <a:extLst>
              <a:ext uri="{FF2B5EF4-FFF2-40B4-BE49-F238E27FC236}">
                <a16:creationId xmlns:a16="http://schemas.microsoft.com/office/drawing/2014/main" id="{95A9BFFE-CC48-498F-B154-56023B7CAF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5419725"/>
            <a:ext cx="457200" cy="457200"/>
            <a:chOff x="11361456" y="6195813"/>
            <a:chExt cx="548640" cy="5486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91449AA-A5D8-47BD-B0A0-C0D31C228941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1751" name="Oval 6">
              <a:extLst>
                <a:ext uri="{FF2B5EF4-FFF2-40B4-BE49-F238E27FC236}">
                  <a16:creationId xmlns:a16="http://schemas.microsoft.com/office/drawing/2014/main" id="{3A8754AA-E0B7-4414-BB31-B1FF032B3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11CDFA-84DF-42FA-85AF-0A694C0FD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476672"/>
            <a:ext cx="10153650" cy="1066800"/>
          </a:xfrm>
          <a:solidFill>
            <a:srgbClr val="FFFFFF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hr-HR" sz="3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Rezultati Facebook</a:t>
            </a:r>
          </a:p>
        </p:txBody>
      </p:sp>
      <p:grpSp>
        <p:nvGrpSpPr>
          <p:cNvPr id="32781" name="Grupa 32780">
            <a:extLst>
              <a:ext uri="{FF2B5EF4-FFF2-40B4-BE49-F238E27FC236}">
                <a16:creationId xmlns:a16="http://schemas.microsoft.com/office/drawing/2014/main" id="{4A6C9F26-48CF-4513-A359-F8340809B386}"/>
              </a:ext>
            </a:extLst>
          </p:cNvPr>
          <p:cNvGrpSpPr/>
          <p:nvPr/>
        </p:nvGrpSpPr>
        <p:grpSpPr>
          <a:xfrm>
            <a:off x="-2256928" y="-134911"/>
            <a:ext cx="13179449" cy="7127822"/>
            <a:chOff x="623392" y="-269822"/>
            <a:chExt cx="11235233" cy="6146747"/>
          </a:xfrm>
        </p:grpSpPr>
        <p:grpSp>
          <p:nvGrpSpPr>
            <p:cNvPr id="32771" name="Group 6">
              <a:extLst>
                <a:ext uri="{FF2B5EF4-FFF2-40B4-BE49-F238E27FC236}">
                  <a16:creationId xmlns:a16="http://schemas.microsoft.com/office/drawing/2014/main" id="{C60EF2DD-F0A8-423E-BA98-3DB71267DD1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401425" y="5419725"/>
              <a:ext cx="457200" cy="457200"/>
              <a:chOff x="11361456" y="6195813"/>
              <a:chExt cx="548640" cy="54864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97AB6EF-11C6-4242-8F18-4C0C785002DD}"/>
                  </a:ext>
                </a:extLst>
              </p:cNvPr>
              <p:cNvSpPr/>
              <p:nvPr/>
            </p:nvSpPr>
            <p:spPr>
              <a:xfrm>
                <a:off x="11361456" y="6195813"/>
                <a:ext cx="548640" cy="548640"/>
              </a:xfrm>
              <a:prstGeom prst="ellipse">
                <a:avLst/>
              </a:prstGeom>
              <a:blipFill dpi="0" rotWithShape="1">
                <a:blip r:embed="rId2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tile tx="5080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</p:sp>
          <p:sp>
            <p:nvSpPr>
              <p:cNvPr id="32777" name="Oval 8">
                <a:extLst>
                  <a:ext uri="{FF2B5EF4-FFF2-40B4-BE49-F238E27FC236}">
                    <a16:creationId xmlns:a16="http://schemas.microsoft.com/office/drawing/2014/main" id="{EB4C82C5-3311-4317-B13C-80F814C1D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96488" y="6230844"/>
                <a:ext cx="478576" cy="478578"/>
              </a:xfrm>
              <a:prstGeom prst="ellipse">
                <a:avLst/>
              </a:prstGeom>
              <a:noFill/>
              <a:ln w="12700" algn="ctr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Rockwell" panose="02020603050405020304" pitchFamily="18" charset="-1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Rockwell" panose="02020603050405020304" pitchFamily="18" charset="-1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Rockwell" panose="02020603050405020304" pitchFamily="18" charset="-1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Rockwell" panose="02020603050405020304" pitchFamily="18" charset="-1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Rockwell" panose="02020603050405020304" pitchFamily="18" charset="-1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ockwell" panose="02020603050405020304" pitchFamily="18" charset="-1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ockwell" panose="02020603050405020304" pitchFamily="18" charset="-1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ockwell" panose="02020603050405020304" pitchFamily="18" charset="-1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ockwell" panose="02020603050405020304" pitchFamily="18" charset="-18"/>
                  </a:defRPr>
                </a:lvl9pPr>
              </a:lstStyle>
              <a:p>
                <a:endParaRPr lang="hr-HR" altLang="sr-Latn-RS"/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3926519-272F-48B8-9FB7-5033DEFD7474}"/>
                </a:ext>
              </a:extLst>
            </p:cNvPr>
            <p:cNvCxnSpPr/>
            <p:nvPr/>
          </p:nvCxnSpPr>
          <p:spPr>
            <a:xfrm>
              <a:off x="623392" y="-269822"/>
              <a:ext cx="11089232" cy="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5B1460A-1BB0-4678-9F90-73E593BC675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35908" y="231791"/>
              <a:ext cx="1185691" cy="3743082"/>
              <a:chOff x="8046947" y="877137"/>
              <a:chExt cx="1550694" cy="4323673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5" name="Rectangle 124">
                <a:extLst>
                  <a:ext uri="{FF2B5EF4-FFF2-40B4-BE49-F238E27FC236}">
                    <a16:creationId xmlns:a16="http://schemas.microsoft.com/office/drawing/2014/main" id="{4F5C9ED0-901B-4593-A715-DCB94B14051B}"/>
                  </a:ext>
                </a:extLst>
              </p:cNvPr>
              <p:cNvSpPr/>
              <p:nvPr/>
            </p:nvSpPr>
            <p:spPr>
              <a:xfrm>
                <a:off x="8046947" y="3651921"/>
                <a:ext cx="1550694" cy="1548889"/>
              </a:xfrm>
              <a:prstGeom prst="rect">
                <a:avLst/>
              </a:prstGeom>
              <a:solidFill>
                <a:srgbClr val="046306"/>
              </a:solidFill>
              <a:ln>
                <a:noFill/>
              </a:ln>
              <a:scene3d>
                <a:camera prst="isometricOffAxis1Top"/>
                <a:lightRig rig="threePt" dir="t"/>
              </a:scene3d>
              <a:sp3d extrusionH="9525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125">
                <a:extLst>
                  <a:ext uri="{FF2B5EF4-FFF2-40B4-BE49-F238E27FC236}">
                    <a16:creationId xmlns:a16="http://schemas.microsoft.com/office/drawing/2014/main" id="{E484B9AE-94B4-4538-B629-2BB624DF21BE}"/>
                  </a:ext>
                </a:extLst>
              </p:cNvPr>
              <p:cNvSpPr/>
              <p:nvPr/>
            </p:nvSpPr>
            <p:spPr>
              <a:xfrm>
                <a:off x="8046947" y="2735110"/>
                <a:ext cx="1550694" cy="1548889"/>
              </a:xfrm>
              <a:prstGeom prst="rect">
                <a:avLst/>
              </a:prstGeom>
              <a:solidFill>
                <a:srgbClr val="046306"/>
              </a:solidFill>
              <a:ln>
                <a:noFill/>
              </a:ln>
              <a:effectLst>
                <a:outerShdw blurRad="50800" dir="9000000" algn="t" rotWithShape="0">
                  <a:prstClr val="black">
                    <a:alpha val="40000"/>
                  </a:prstClr>
                </a:outerShdw>
              </a:effectLst>
              <a:scene3d>
                <a:camera prst="isometricOffAxis1Top"/>
                <a:lightRig rig="threePt" dir="t"/>
              </a:scene3d>
              <a:sp3d extrusionH="9525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 126">
                <a:extLst>
                  <a:ext uri="{FF2B5EF4-FFF2-40B4-BE49-F238E27FC236}">
                    <a16:creationId xmlns:a16="http://schemas.microsoft.com/office/drawing/2014/main" id="{498BE95B-C00D-4149-8799-A89431436EEE}"/>
                  </a:ext>
                </a:extLst>
              </p:cNvPr>
              <p:cNvSpPr/>
              <p:nvPr/>
            </p:nvSpPr>
            <p:spPr>
              <a:xfrm>
                <a:off x="8046947" y="1821110"/>
                <a:ext cx="1550694" cy="1548889"/>
              </a:xfrm>
              <a:prstGeom prst="rect">
                <a:avLst/>
              </a:prstGeom>
              <a:solidFill>
                <a:srgbClr val="046306"/>
              </a:solidFill>
              <a:ln>
                <a:noFill/>
              </a:ln>
              <a:effectLst>
                <a:outerShdw blurRad="50800" dir="9000000" algn="t" rotWithShape="0">
                  <a:prstClr val="black">
                    <a:alpha val="40000"/>
                  </a:prstClr>
                </a:outerShdw>
              </a:effectLst>
              <a:scene3d>
                <a:camera prst="isometricOffAxis1Top"/>
                <a:lightRig rig="threePt" dir="t"/>
              </a:scene3d>
              <a:sp3d extrusionH="9525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27">
                <a:extLst>
                  <a:ext uri="{FF2B5EF4-FFF2-40B4-BE49-F238E27FC236}">
                    <a16:creationId xmlns:a16="http://schemas.microsoft.com/office/drawing/2014/main" id="{F76438B6-94EB-4CA3-B636-AA7BC1BDE485}"/>
                  </a:ext>
                </a:extLst>
              </p:cNvPr>
              <p:cNvGrpSpPr/>
              <p:nvPr/>
            </p:nvGrpSpPr>
            <p:grpSpPr>
              <a:xfrm>
                <a:off x="8046947" y="877137"/>
                <a:ext cx="1550694" cy="1575149"/>
                <a:chOff x="2169409" y="3407373"/>
                <a:chExt cx="2084832" cy="2117710"/>
              </a:xfrm>
              <a:grpFill/>
              <a:effectLst>
                <a:outerShdw blurRad="50800" dir="90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9" name="Rectangle 128">
                  <a:extLst>
                    <a:ext uri="{FF2B5EF4-FFF2-40B4-BE49-F238E27FC236}">
                      <a16:creationId xmlns:a16="http://schemas.microsoft.com/office/drawing/2014/main" id="{5F1DB6B6-40BA-4666-ABCE-448EDC007BDD}"/>
                    </a:ext>
                  </a:extLst>
                </p:cNvPr>
                <p:cNvSpPr/>
                <p:nvPr/>
              </p:nvSpPr>
              <p:spPr>
                <a:xfrm>
                  <a:off x="2169409" y="3442678"/>
                  <a:ext cx="2084832" cy="2082405"/>
                </a:xfrm>
                <a:prstGeom prst="rect">
                  <a:avLst/>
                </a:prstGeom>
                <a:solidFill>
                  <a:srgbClr val="046306"/>
                </a:solidFill>
                <a:ln>
                  <a:noFill/>
                </a:ln>
                <a:scene3d>
                  <a:camera prst="isometricOffAxis1Top"/>
                  <a:lightRig rig="threePt" dir="t"/>
                </a:scene3d>
                <a:sp3d extrusionH="952500"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29">
                  <a:extLst>
                    <a:ext uri="{FF2B5EF4-FFF2-40B4-BE49-F238E27FC236}">
                      <a16:creationId xmlns:a16="http://schemas.microsoft.com/office/drawing/2014/main" id="{667250C9-5916-4DEC-BE15-DF0DA86F0936}"/>
                    </a:ext>
                  </a:extLst>
                </p:cNvPr>
                <p:cNvGrpSpPr/>
                <p:nvPr/>
              </p:nvGrpSpPr>
              <p:grpSpPr>
                <a:xfrm>
                  <a:off x="2374302" y="3407373"/>
                  <a:ext cx="1675047" cy="1670008"/>
                  <a:chOff x="6017575" y="2826810"/>
                  <a:chExt cx="1675047" cy="1670008"/>
                </a:xfrm>
                <a:grpFill/>
                <a:effectLst>
                  <a:outerShdw blurRad="88900" dist="1905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1Top"/>
                  <a:lightRig rig="threePt" dir="t"/>
                </a:scene3d>
              </p:grpSpPr>
              <p:sp>
                <p:nvSpPr>
                  <p:cNvPr id="31" name="Oval 130">
                    <a:extLst>
                      <a:ext uri="{FF2B5EF4-FFF2-40B4-BE49-F238E27FC236}">
                        <a16:creationId xmlns:a16="http://schemas.microsoft.com/office/drawing/2014/main" id="{52F35032-E09C-46AB-8257-F691B9A0EDEE}"/>
                      </a:ext>
                    </a:extLst>
                  </p:cNvPr>
                  <p:cNvSpPr/>
                  <p:nvPr/>
                </p:nvSpPr>
                <p:spPr>
                  <a:xfrm>
                    <a:off x="6017575" y="3875160"/>
                    <a:ext cx="621658" cy="621658"/>
                  </a:xfrm>
                  <a:prstGeom prst="ellipse">
                    <a:avLst/>
                  </a:prstGeom>
                  <a:solidFill>
                    <a:srgbClr val="046306"/>
                  </a:solidFill>
                  <a:ln>
                    <a:noFill/>
                  </a:ln>
                  <a:sp3d extrusionH="133350">
                    <a:bevelT w="571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Oval 131">
                    <a:extLst>
                      <a:ext uri="{FF2B5EF4-FFF2-40B4-BE49-F238E27FC236}">
                        <a16:creationId xmlns:a16="http://schemas.microsoft.com/office/drawing/2014/main" id="{2B559F2A-9C8C-44E0-9902-8C713948BD1A}"/>
                      </a:ext>
                    </a:extLst>
                  </p:cNvPr>
                  <p:cNvSpPr/>
                  <p:nvPr/>
                </p:nvSpPr>
                <p:spPr>
                  <a:xfrm>
                    <a:off x="7070964" y="3875160"/>
                    <a:ext cx="621658" cy="621658"/>
                  </a:xfrm>
                  <a:prstGeom prst="ellipse">
                    <a:avLst/>
                  </a:prstGeom>
                  <a:solidFill>
                    <a:srgbClr val="046306"/>
                  </a:solidFill>
                  <a:ln>
                    <a:noFill/>
                  </a:ln>
                  <a:sp3d extrusionH="133350">
                    <a:bevelT w="571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Oval 132">
                    <a:extLst>
                      <a:ext uri="{FF2B5EF4-FFF2-40B4-BE49-F238E27FC236}">
                        <a16:creationId xmlns:a16="http://schemas.microsoft.com/office/drawing/2014/main" id="{21E3DDFE-2896-4383-8206-C543DF427207}"/>
                      </a:ext>
                    </a:extLst>
                  </p:cNvPr>
                  <p:cNvSpPr/>
                  <p:nvPr/>
                </p:nvSpPr>
                <p:spPr>
                  <a:xfrm>
                    <a:off x="6017575" y="2826810"/>
                    <a:ext cx="621658" cy="621658"/>
                  </a:xfrm>
                  <a:prstGeom prst="ellipse">
                    <a:avLst/>
                  </a:prstGeom>
                  <a:solidFill>
                    <a:srgbClr val="046306"/>
                  </a:solidFill>
                  <a:ln>
                    <a:noFill/>
                  </a:ln>
                  <a:sp3d extrusionH="133350">
                    <a:bevelT w="571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133">
                    <a:extLst>
                      <a:ext uri="{FF2B5EF4-FFF2-40B4-BE49-F238E27FC236}">
                        <a16:creationId xmlns:a16="http://schemas.microsoft.com/office/drawing/2014/main" id="{16651380-49D9-4287-8D26-A27DD1DE3132}"/>
                      </a:ext>
                    </a:extLst>
                  </p:cNvPr>
                  <p:cNvSpPr/>
                  <p:nvPr/>
                </p:nvSpPr>
                <p:spPr>
                  <a:xfrm>
                    <a:off x="7070964" y="2826810"/>
                    <a:ext cx="621658" cy="621658"/>
                  </a:xfrm>
                  <a:prstGeom prst="ellipse">
                    <a:avLst/>
                  </a:prstGeom>
                  <a:solidFill>
                    <a:srgbClr val="046306"/>
                  </a:solidFill>
                  <a:ln>
                    <a:noFill/>
                  </a:ln>
                  <a:sp3d extrusionH="133350">
                    <a:bevelT w="571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35" name="Group 15">
              <a:extLst>
                <a:ext uri="{FF2B5EF4-FFF2-40B4-BE49-F238E27FC236}">
                  <a16:creationId xmlns:a16="http://schemas.microsoft.com/office/drawing/2014/main" id="{26A3AFB9-DA30-4F61-AB6E-67658CD709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35372" y="1424959"/>
              <a:ext cx="1185691" cy="2832061"/>
              <a:chOff x="6286734" y="2116494"/>
              <a:chExt cx="1550694" cy="3272592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36" name="Rectangle 134">
                <a:extLst>
                  <a:ext uri="{FF2B5EF4-FFF2-40B4-BE49-F238E27FC236}">
                    <a16:creationId xmlns:a16="http://schemas.microsoft.com/office/drawing/2014/main" id="{58EF054C-43CC-4ACE-8469-49E3CB6842E3}"/>
                  </a:ext>
                </a:extLst>
              </p:cNvPr>
              <p:cNvSpPr/>
              <p:nvPr/>
            </p:nvSpPr>
            <p:spPr>
              <a:xfrm>
                <a:off x="6286734" y="3840197"/>
                <a:ext cx="1550694" cy="1548889"/>
              </a:xfrm>
              <a:prstGeom prst="rect">
                <a:avLst/>
              </a:prstGeom>
              <a:solidFill>
                <a:srgbClr val="1B842C"/>
              </a:solidFill>
              <a:ln>
                <a:noFill/>
              </a:ln>
              <a:scene3d>
                <a:camera prst="isometricOffAxis1Top"/>
                <a:lightRig rig="threePt" dir="t"/>
              </a:scene3d>
              <a:sp3d extrusionH="9525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135">
                <a:extLst>
                  <a:ext uri="{FF2B5EF4-FFF2-40B4-BE49-F238E27FC236}">
                    <a16:creationId xmlns:a16="http://schemas.microsoft.com/office/drawing/2014/main" id="{B5351A3A-61A6-4B2E-A58A-9E9AB5AA8139}"/>
                  </a:ext>
                </a:extLst>
              </p:cNvPr>
              <p:cNvSpPr/>
              <p:nvPr/>
            </p:nvSpPr>
            <p:spPr>
              <a:xfrm>
                <a:off x="6286734" y="3046866"/>
                <a:ext cx="1550694" cy="1548889"/>
              </a:xfrm>
              <a:prstGeom prst="rect">
                <a:avLst/>
              </a:prstGeom>
              <a:solidFill>
                <a:srgbClr val="1B842C"/>
              </a:solidFill>
              <a:ln>
                <a:noFill/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OffAxis1Top"/>
                <a:lightRig rig="threePt" dir="t"/>
              </a:scene3d>
              <a:sp3d extrusionH="9525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137">
                <a:extLst>
                  <a:ext uri="{FF2B5EF4-FFF2-40B4-BE49-F238E27FC236}">
                    <a16:creationId xmlns:a16="http://schemas.microsoft.com/office/drawing/2014/main" id="{8511DE60-01AE-48CF-AC8D-2560DC83FEB3}"/>
                  </a:ext>
                </a:extLst>
              </p:cNvPr>
              <p:cNvGrpSpPr/>
              <p:nvPr/>
            </p:nvGrpSpPr>
            <p:grpSpPr>
              <a:xfrm>
                <a:off x="6286734" y="2116494"/>
                <a:ext cx="1550694" cy="1679210"/>
                <a:chOff x="2169409" y="3407373"/>
                <a:chExt cx="2084832" cy="2257614"/>
              </a:xfrm>
              <a:grpFill/>
              <a:effectLst>
                <a:outerShdw blurRad="50800" dir="90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9" name="Rectangle 138">
                  <a:extLst>
                    <a:ext uri="{FF2B5EF4-FFF2-40B4-BE49-F238E27FC236}">
                      <a16:creationId xmlns:a16="http://schemas.microsoft.com/office/drawing/2014/main" id="{0960D36F-0E84-48B9-A7F0-A773FE62FA88}"/>
                    </a:ext>
                  </a:extLst>
                </p:cNvPr>
                <p:cNvSpPr/>
                <p:nvPr/>
              </p:nvSpPr>
              <p:spPr>
                <a:xfrm>
                  <a:off x="2169409" y="3582581"/>
                  <a:ext cx="2084832" cy="2082406"/>
                </a:xfrm>
                <a:prstGeom prst="rect">
                  <a:avLst/>
                </a:prstGeom>
                <a:solidFill>
                  <a:srgbClr val="1B842C"/>
                </a:solidFill>
                <a:ln>
                  <a:noFill/>
                </a:ln>
                <a:scene3d>
                  <a:camera prst="isometricOffAxis1Top"/>
                  <a:lightRig rig="threePt" dir="t"/>
                </a:scene3d>
                <a:sp3d extrusionH="952500"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0" name="Group 139">
                  <a:extLst>
                    <a:ext uri="{FF2B5EF4-FFF2-40B4-BE49-F238E27FC236}">
                      <a16:creationId xmlns:a16="http://schemas.microsoft.com/office/drawing/2014/main" id="{8527F9F5-90B1-4FCB-B2D9-067808C6B217}"/>
                    </a:ext>
                  </a:extLst>
                </p:cNvPr>
                <p:cNvGrpSpPr/>
                <p:nvPr/>
              </p:nvGrpSpPr>
              <p:grpSpPr>
                <a:xfrm>
                  <a:off x="2374302" y="3407373"/>
                  <a:ext cx="1675047" cy="1670008"/>
                  <a:chOff x="6017575" y="2826810"/>
                  <a:chExt cx="1675047" cy="1670008"/>
                </a:xfrm>
                <a:grpFill/>
                <a:effectLst>
                  <a:outerShdw blurRad="88900" dist="1905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1Top"/>
                  <a:lightRig rig="threePt" dir="t"/>
                </a:scene3d>
              </p:grpSpPr>
              <p:sp>
                <p:nvSpPr>
                  <p:cNvPr id="41" name="Oval 140">
                    <a:extLst>
                      <a:ext uri="{FF2B5EF4-FFF2-40B4-BE49-F238E27FC236}">
                        <a16:creationId xmlns:a16="http://schemas.microsoft.com/office/drawing/2014/main" id="{15E7E68B-2B54-4F88-9750-9C8CA2F690DC}"/>
                      </a:ext>
                    </a:extLst>
                  </p:cNvPr>
                  <p:cNvSpPr/>
                  <p:nvPr/>
                </p:nvSpPr>
                <p:spPr>
                  <a:xfrm>
                    <a:off x="6017575" y="3875160"/>
                    <a:ext cx="621658" cy="621658"/>
                  </a:xfrm>
                  <a:prstGeom prst="ellipse">
                    <a:avLst/>
                  </a:prstGeom>
                  <a:solidFill>
                    <a:srgbClr val="1B842C"/>
                  </a:solidFill>
                  <a:ln>
                    <a:noFill/>
                  </a:ln>
                  <a:sp3d extrusionH="133350">
                    <a:bevelT w="571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141">
                    <a:extLst>
                      <a:ext uri="{FF2B5EF4-FFF2-40B4-BE49-F238E27FC236}">
                        <a16:creationId xmlns:a16="http://schemas.microsoft.com/office/drawing/2014/main" id="{B1A32BA0-1327-433D-A7FC-63AFCA799772}"/>
                      </a:ext>
                    </a:extLst>
                  </p:cNvPr>
                  <p:cNvSpPr/>
                  <p:nvPr/>
                </p:nvSpPr>
                <p:spPr>
                  <a:xfrm>
                    <a:off x="7070964" y="3875160"/>
                    <a:ext cx="621658" cy="621658"/>
                  </a:xfrm>
                  <a:prstGeom prst="ellipse">
                    <a:avLst/>
                  </a:prstGeom>
                  <a:solidFill>
                    <a:srgbClr val="1B842C"/>
                  </a:solidFill>
                  <a:ln>
                    <a:noFill/>
                  </a:ln>
                  <a:sp3d extrusionH="133350">
                    <a:bevelT w="571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 142">
                    <a:extLst>
                      <a:ext uri="{FF2B5EF4-FFF2-40B4-BE49-F238E27FC236}">
                        <a16:creationId xmlns:a16="http://schemas.microsoft.com/office/drawing/2014/main" id="{4496F5A9-81C0-4396-A7AC-AF7CF4D4DF5F}"/>
                      </a:ext>
                    </a:extLst>
                  </p:cNvPr>
                  <p:cNvSpPr/>
                  <p:nvPr/>
                </p:nvSpPr>
                <p:spPr>
                  <a:xfrm>
                    <a:off x="6017575" y="2826810"/>
                    <a:ext cx="621658" cy="621658"/>
                  </a:xfrm>
                  <a:prstGeom prst="ellipse">
                    <a:avLst/>
                  </a:prstGeom>
                  <a:solidFill>
                    <a:srgbClr val="1B842C"/>
                  </a:solidFill>
                  <a:ln>
                    <a:noFill/>
                  </a:ln>
                  <a:sp3d extrusionH="133350">
                    <a:bevelT w="571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Oval 143">
                    <a:extLst>
                      <a:ext uri="{FF2B5EF4-FFF2-40B4-BE49-F238E27FC236}">
                        <a16:creationId xmlns:a16="http://schemas.microsoft.com/office/drawing/2014/main" id="{EAAD6D8F-390A-465A-803A-EB17E9AF6AC5}"/>
                      </a:ext>
                    </a:extLst>
                  </p:cNvPr>
                  <p:cNvSpPr/>
                  <p:nvPr/>
                </p:nvSpPr>
                <p:spPr>
                  <a:xfrm>
                    <a:off x="7070964" y="2826810"/>
                    <a:ext cx="621658" cy="621658"/>
                  </a:xfrm>
                  <a:prstGeom prst="ellipse">
                    <a:avLst/>
                  </a:prstGeom>
                  <a:solidFill>
                    <a:srgbClr val="1B842C"/>
                  </a:solidFill>
                  <a:ln>
                    <a:noFill/>
                  </a:ln>
                  <a:sp3d extrusionH="133350">
                    <a:bevelT w="571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45" name="Group 14">
              <a:extLst>
                <a:ext uri="{FF2B5EF4-FFF2-40B4-BE49-F238E27FC236}">
                  <a16:creationId xmlns:a16="http://schemas.microsoft.com/office/drawing/2014/main" id="{A57C0436-2878-40F9-A5FC-4837C19E60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95279" y="2536305"/>
              <a:ext cx="1185691" cy="1906307"/>
              <a:chOff x="4526521" y="3295821"/>
              <a:chExt cx="1550694" cy="2486339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46" name="Rectangle 136">
                <a:extLst>
                  <a:ext uri="{FF2B5EF4-FFF2-40B4-BE49-F238E27FC236}">
                    <a16:creationId xmlns:a16="http://schemas.microsoft.com/office/drawing/2014/main" id="{D24695B4-0476-4433-9D77-1635EF62F2EE}"/>
                  </a:ext>
                </a:extLst>
              </p:cNvPr>
              <p:cNvSpPr/>
              <p:nvPr/>
            </p:nvSpPr>
            <p:spPr>
              <a:xfrm>
                <a:off x="4526521" y="4233271"/>
                <a:ext cx="1550694" cy="1548889"/>
              </a:xfrm>
              <a:prstGeom prst="rect">
                <a:avLst/>
              </a:prstGeom>
              <a:solidFill>
                <a:srgbClr val="3AAB58"/>
              </a:solidFill>
              <a:ln>
                <a:noFill/>
              </a:ln>
              <a:scene3d>
                <a:camera prst="isometricOffAxis1Top"/>
                <a:lightRig rig="threePt" dir="t"/>
              </a:scene3d>
              <a:sp3d extrusionH="9525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 144">
                <a:extLst>
                  <a:ext uri="{FF2B5EF4-FFF2-40B4-BE49-F238E27FC236}">
                    <a16:creationId xmlns:a16="http://schemas.microsoft.com/office/drawing/2014/main" id="{715DF599-4EAC-4478-ADA2-79EFC2D6C3EC}"/>
                  </a:ext>
                </a:extLst>
              </p:cNvPr>
              <p:cNvGrpSpPr/>
              <p:nvPr/>
            </p:nvGrpSpPr>
            <p:grpSpPr>
              <a:xfrm>
                <a:off x="4526521" y="3295821"/>
                <a:ext cx="1550694" cy="1575149"/>
                <a:chOff x="2169409" y="3407373"/>
                <a:chExt cx="2084832" cy="2117710"/>
              </a:xfrm>
              <a:grpFill/>
              <a:effectLst>
                <a:outerShdw blurRad="50800" dir="90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8" name="Rectangle 145">
                  <a:extLst>
                    <a:ext uri="{FF2B5EF4-FFF2-40B4-BE49-F238E27FC236}">
                      <a16:creationId xmlns:a16="http://schemas.microsoft.com/office/drawing/2014/main" id="{818AA0A9-E286-491A-8315-336BF5E3B6E8}"/>
                    </a:ext>
                  </a:extLst>
                </p:cNvPr>
                <p:cNvSpPr/>
                <p:nvPr/>
              </p:nvSpPr>
              <p:spPr>
                <a:xfrm>
                  <a:off x="2169409" y="3442678"/>
                  <a:ext cx="2084832" cy="2082405"/>
                </a:xfrm>
                <a:prstGeom prst="rect">
                  <a:avLst/>
                </a:prstGeom>
                <a:solidFill>
                  <a:srgbClr val="3AAB58"/>
                </a:solidFill>
                <a:ln>
                  <a:noFill/>
                </a:ln>
                <a:scene3d>
                  <a:camera prst="isometricOffAxis1Top"/>
                  <a:lightRig rig="threePt" dir="t"/>
                </a:scene3d>
                <a:sp3d extrusionH="952500"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9" name="Group 146">
                  <a:extLst>
                    <a:ext uri="{FF2B5EF4-FFF2-40B4-BE49-F238E27FC236}">
                      <a16:creationId xmlns:a16="http://schemas.microsoft.com/office/drawing/2014/main" id="{7922D0C8-90BD-45B4-9BD9-5148521F075A}"/>
                    </a:ext>
                  </a:extLst>
                </p:cNvPr>
                <p:cNvGrpSpPr/>
                <p:nvPr/>
              </p:nvGrpSpPr>
              <p:grpSpPr>
                <a:xfrm>
                  <a:off x="2374302" y="3407373"/>
                  <a:ext cx="1675047" cy="1670008"/>
                  <a:chOff x="6017575" y="2826810"/>
                  <a:chExt cx="1675047" cy="1670008"/>
                </a:xfrm>
                <a:grpFill/>
                <a:effectLst>
                  <a:outerShdw blurRad="88900" dist="1905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1Top"/>
                  <a:lightRig rig="threePt" dir="t"/>
                </a:scene3d>
              </p:grpSpPr>
              <p:sp>
                <p:nvSpPr>
                  <p:cNvPr id="50" name="Oval 147">
                    <a:extLst>
                      <a:ext uri="{FF2B5EF4-FFF2-40B4-BE49-F238E27FC236}">
                        <a16:creationId xmlns:a16="http://schemas.microsoft.com/office/drawing/2014/main" id="{431FEA59-4588-4C8F-90FF-4D17CA0DA7EF}"/>
                      </a:ext>
                    </a:extLst>
                  </p:cNvPr>
                  <p:cNvSpPr/>
                  <p:nvPr/>
                </p:nvSpPr>
                <p:spPr>
                  <a:xfrm>
                    <a:off x="6017575" y="3875160"/>
                    <a:ext cx="621658" cy="621658"/>
                  </a:xfrm>
                  <a:prstGeom prst="ellipse">
                    <a:avLst/>
                  </a:prstGeom>
                  <a:solidFill>
                    <a:srgbClr val="3AAB58"/>
                  </a:solidFill>
                  <a:ln>
                    <a:noFill/>
                  </a:ln>
                  <a:sp3d extrusionH="133350">
                    <a:bevelT w="571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Oval 148">
                    <a:extLst>
                      <a:ext uri="{FF2B5EF4-FFF2-40B4-BE49-F238E27FC236}">
                        <a16:creationId xmlns:a16="http://schemas.microsoft.com/office/drawing/2014/main" id="{F49EDD7B-6D45-4B91-B375-947D0479A1E0}"/>
                      </a:ext>
                    </a:extLst>
                  </p:cNvPr>
                  <p:cNvSpPr/>
                  <p:nvPr/>
                </p:nvSpPr>
                <p:spPr>
                  <a:xfrm>
                    <a:off x="7070964" y="3875160"/>
                    <a:ext cx="621658" cy="621658"/>
                  </a:xfrm>
                  <a:prstGeom prst="ellipse">
                    <a:avLst/>
                  </a:prstGeom>
                  <a:solidFill>
                    <a:srgbClr val="3AAB58"/>
                  </a:solidFill>
                  <a:ln>
                    <a:noFill/>
                  </a:ln>
                  <a:sp3d extrusionH="133350">
                    <a:bevelT w="571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Oval 149">
                    <a:extLst>
                      <a:ext uri="{FF2B5EF4-FFF2-40B4-BE49-F238E27FC236}">
                        <a16:creationId xmlns:a16="http://schemas.microsoft.com/office/drawing/2014/main" id="{5C7715BB-ABC8-4B3F-A004-940F5C6585EE}"/>
                      </a:ext>
                    </a:extLst>
                  </p:cNvPr>
                  <p:cNvSpPr/>
                  <p:nvPr/>
                </p:nvSpPr>
                <p:spPr>
                  <a:xfrm>
                    <a:off x="6017575" y="2826810"/>
                    <a:ext cx="621658" cy="621658"/>
                  </a:xfrm>
                  <a:prstGeom prst="ellipse">
                    <a:avLst/>
                  </a:prstGeom>
                  <a:solidFill>
                    <a:srgbClr val="3AAB58"/>
                  </a:solidFill>
                  <a:ln>
                    <a:noFill/>
                  </a:ln>
                  <a:sp3d extrusionH="133350">
                    <a:bevelT w="571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Oval 150">
                    <a:extLst>
                      <a:ext uri="{FF2B5EF4-FFF2-40B4-BE49-F238E27FC236}">
                        <a16:creationId xmlns:a16="http://schemas.microsoft.com/office/drawing/2014/main" id="{3A5C202A-044A-473D-989D-187A3BE75E65}"/>
                      </a:ext>
                    </a:extLst>
                  </p:cNvPr>
                  <p:cNvSpPr/>
                  <p:nvPr/>
                </p:nvSpPr>
                <p:spPr>
                  <a:xfrm>
                    <a:off x="7070964" y="2826810"/>
                    <a:ext cx="621658" cy="621658"/>
                  </a:xfrm>
                  <a:prstGeom prst="ellipse">
                    <a:avLst/>
                  </a:prstGeom>
                  <a:solidFill>
                    <a:srgbClr val="3AAB58"/>
                  </a:solidFill>
                  <a:ln>
                    <a:noFill/>
                  </a:ln>
                  <a:sp3d extrusionH="133350">
                    <a:bevelT w="571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69" name="Group 14">
              <a:extLst>
                <a:ext uri="{FF2B5EF4-FFF2-40B4-BE49-F238E27FC236}">
                  <a16:creationId xmlns:a16="http://schemas.microsoft.com/office/drawing/2014/main" id="{048FFC61-346A-457C-9A56-CA6BCEBD6B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14200" y="2798824"/>
              <a:ext cx="1185691" cy="1948932"/>
              <a:chOff x="4526521" y="3295821"/>
              <a:chExt cx="1550694" cy="2486339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70" name="Rectangle 136">
                <a:extLst>
                  <a:ext uri="{FF2B5EF4-FFF2-40B4-BE49-F238E27FC236}">
                    <a16:creationId xmlns:a16="http://schemas.microsoft.com/office/drawing/2014/main" id="{87CD8E53-A1BA-4CE9-B342-8814A93A57C1}"/>
                  </a:ext>
                </a:extLst>
              </p:cNvPr>
              <p:cNvSpPr/>
              <p:nvPr/>
            </p:nvSpPr>
            <p:spPr>
              <a:xfrm>
                <a:off x="4526521" y="4233271"/>
                <a:ext cx="1550694" cy="1548889"/>
              </a:xfrm>
              <a:prstGeom prst="rect">
                <a:avLst/>
              </a:prstGeom>
              <a:solidFill>
                <a:srgbClr val="4FC879"/>
              </a:solidFill>
              <a:ln>
                <a:noFill/>
              </a:ln>
              <a:scene3d>
                <a:camera prst="isometricOffAxis1Top"/>
                <a:lightRig rig="threePt" dir="t"/>
              </a:scene3d>
              <a:sp3d extrusionH="952500" prstMaterial="matt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144">
                <a:extLst>
                  <a:ext uri="{FF2B5EF4-FFF2-40B4-BE49-F238E27FC236}">
                    <a16:creationId xmlns:a16="http://schemas.microsoft.com/office/drawing/2014/main" id="{3E2FAD51-A57D-45E5-883E-7015CAE8EA66}"/>
                  </a:ext>
                </a:extLst>
              </p:cNvPr>
              <p:cNvGrpSpPr/>
              <p:nvPr/>
            </p:nvGrpSpPr>
            <p:grpSpPr>
              <a:xfrm>
                <a:off x="4526521" y="3295821"/>
                <a:ext cx="1550694" cy="1575149"/>
                <a:chOff x="2169409" y="3407373"/>
                <a:chExt cx="2084832" cy="2117710"/>
              </a:xfrm>
              <a:grpFill/>
              <a:effectLst>
                <a:outerShdw blurRad="50800" dir="90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2" name="Rectangle 145">
                  <a:extLst>
                    <a:ext uri="{FF2B5EF4-FFF2-40B4-BE49-F238E27FC236}">
                      <a16:creationId xmlns:a16="http://schemas.microsoft.com/office/drawing/2014/main" id="{5C8FCD5C-72B2-4700-9DC8-275866994530}"/>
                    </a:ext>
                  </a:extLst>
                </p:cNvPr>
                <p:cNvSpPr/>
                <p:nvPr/>
              </p:nvSpPr>
              <p:spPr>
                <a:xfrm>
                  <a:off x="2169409" y="3442678"/>
                  <a:ext cx="2084832" cy="2082405"/>
                </a:xfrm>
                <a:prstGeom prst="rect">
                  <a:avLst/>
                </a:prstGeom>
                <a:solidFill>
                  <a:srgbClr val="4FC879"/>
                </a:solidFill>
                <a:ln>
                  <a:noFill/>
                </a:ln>
                <a:scene3d>
                  <a:camera prst="isometricOffAxis1Top"/>
                  <a:lightRig rig="threePt" dir="t"/>
                </a:scene3d>
                <a:sp3d extrusionH="952500" prstMaterial="matt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3" name="Group 146">
                  <a:extLst>
                    <a:ext uri="{FF2B5EF4-FFF2-40B4-BE49-F238E27FC236}">
                      <a16:creationId xmlns:a16="http://schemas.microsoft.com/office/drawing/2014/main" id="{6C8C8AE9-F95D-4F5A-8BEC-53097F5BEA7C}"/>
                    </a:ext>
                  </a:extLst>
                </p:cNvPr>
                <p:cNvGrpSpPr/>
                <p:nvPr/>
              </p:nvGrpSpPr>
              <p:grpSpPr>
                <a:xfrm>
                  <a:off x="2374302" y="3407373"/>
                  <a:ext cx="1675047" cy="1670008"/>
                  <a:chOff x="6017575" y="2826810"/>
                  <a:chExt cx="1675047" cy="1670008"/>
                </a:xfrm>
                <a:grpFill/>
                <a:effectLst>
                  <a:outerShdw blurRad="88900" dist="1905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isometricOffAxis1Top"/>
                  <a:lightRig rig="threePt" dir="t"/>
                </a:scene3d>
              </p:grpSpPr>
              <p:sp>
                <p:nvSpPr>
                  <p:cNvPr id="74" name="Oval 147">
                    <a:extLst>
                      <a:ext uri="{FF2B5EF4-FFF2-40B4-BE49-F238E27FC236}">
                        <a16:creationId xmlns:a16="http://schemas.microsoft.com/office/drawing/2014/main" id="{330069CC-903B-47B5-A77B-14E5BB972796}"/>
                      </a:ext>
                    </a:extLst>
                  </p:cNvPr>
                  <p:cNvSpPr/>
                  <p:nvPr/>
                </p:nvSpPr>
                <p:spPr>
                  <a:xfrm>
                    <a:off x="6017575" y="3875160"/>
                    <a:ext cx="621658" cy="621658"/>
                  </a:xfrm>
                  <a:prstGeom prst="ellipse">
                    <a:avLst/>
                  </a:prstGeom>
                  <a:solidFill>
                    <a:srgbClr val="4FC879"/>
                  </a:solidFill>
                  <a:ln>
                    <a:noFill/>
                  </a:ln>
                  <a:sp3d extrusionH="133350">
                    <a:bevelT w="571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Oval 148">
                    <a:extLst>
                      <a:ext uri="{FF2B5EF4-FFF2-40B4-BE49-F238E27FC236}">
                        <a16:creationId xmlns:a16="http://schemas.microsoft.com/office/drawing/2014/main" id="{89FE841A-60AD-459A-878D-0B1E3EDCD381}"/>
                      </a:ext>
                    </a:extLst>
                  </p:cNvPr>
                  <p:cNvSpPr/>
                  <p:nvPr/>
                </p:nvSpPr>
                <p:spPr>
                  <a:xfrm>
                    <a:off x="7070964" y="3875160"/>
                    <a:ext cx="621658" cy="621658"/>
                  </a:xfrm>
                  <a:prstGeom prst="ellipse">
                    <a:avLst/>
                  </a:prstGeom>
                  <a:solidFill>
                    <a:srgbClr val="4FC879"/>
                  </a:solidFill>
                  <a:ln>
                    <a:noFill/>
                  </a:ln>
                  <a:sp3d extrusionH="133350">
                    <a:bevelT w="571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Oval 149">
                    <a:extLst>
                      <a:ext uri="{FF2B5EF4-FFF2-40B4-BE49-F238E27FC236}">
                        <a16:creationId xmlns:a16="http://schemas.microsoft.com/office/drawing/2014/main" id="{B839EC4B-EE77-4AE1-AA75-E8205D8FF170}"/>
                      </a:ext>
                    </a:extLst>
                  </p:cNvPr>
                  <p:cNvSpPr/>
                  <p:nvPr/>
                </p:nvSpPr>
                <p:spPr>
                  <a:xfrm>
                    <a:off x="6017575" y="2826810"/>
                    <a:ext cx="621658" cy="621658"/>
                  </a:xfrm>
                  <a:prstGeom prst="ellipse">
                    <a:avLst/>
                  </a:prstGeom>
                  <a:solidFill>
                    <a:srgbClr val="4FC879"/>
                  </a:solidFill>
                  <a:ln>
                    <a:noFill/>
                  </a:ln>
                  <a:sp3d extrusionH="133350">
                    <a:bevelT w="571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Oval 150">
                    <a:extLst>
                      <a:ext uri="{FF2B5EF4-FFF2-40B4-BE49-F238E27FC236}">
                        <a16:creationId xmlns:a16="http://schemas.microsoft.com/office/drawing/2014/main" id="{7B51E104-2ECB-407D-99A6-A8BDC426619D}"/>
                      </a:ext>
                    </a:extLst>
                  </p:cNvPr>
                  <p:cNvSpPr/>
                  <p:nvPr/>
                </p:nvSpPr>
                <p:spPr>
                  <a:xfrm>
                    <a:off x="7070964" y="2826810"/>
                    <a:ext cx="621658" cy="621658"/>
                  </a:xfrm>
                  <a:prstGeom prst="ellipse">
                    <a:avLst/>
                  </a:prstGeom>
                  <a:solidFill>
                    <a:srgbClr val="4FC879"/>
                  </a:solidFill>
                  <a:ln>
                    <a:noFill/>
                  </a:ln>
                  <a:sp3d extrusionH="133350">
                    <a:bevelT w="5715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2768" name="TekstniOkvir 32767">
              <a:extLst>
                <a:ext uri="{FF2B5EF4-FFF2-40B4-BE49-F238E27FC236}">
                  <a16:creationId xmlns:a16="http://schemas.microsoft.com/office/drawing/2014/main" id="{4770BE7D-314F-45AF-8833-C51B8DCDAFF4}"/>
                </a:ext>
              </a:extLst>
            </p:cNvPr>
            <p:cNvSpPr txBox="1"/>
            <p:nvPr/>
          </p:nvSpPr>
          <p:spPr>
            <a:xfrm>
              <a:off x="6076021" y="3562661"/>
              <a:ext cx="1185691" cy="849325"/>
            </a:xfrm>
            <a:prstGeom prst="rect">
              <a:avLst/>
            </a:prstGeom>
            <a:noFill/>
            <a:scene3d>
              <a:camera prst="orthographicFront">
                <a:rot lat="1080000" lon="2004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hr-HR" sz="3000" b="1" dirty="0">
                  <a:solidFill>
                    <a:schemeClr val="bg1"/>
                  </a:solidFill>
                </a:rPr>
                <a:t>116</a:t>
              </a:r>
            </a:p>
            <a:p>
              <a:r>
                <a:rPr lang="hr-HR" sz="2800" b="1" dirty="0">
                  <a:solidFill>
                    <a:schemeClr val="bg1"/>
                  </a:solidFill>
                </a:rPr>
                <a:t> </a:t>
              </a:r>
              <a:r>
                <a:rPr lang="hr-HR" sz="2000" b="1" dirty="0">
                  <a:solidFill>
                    <a:schemeClr val="bg1"/>
                  </a:solidFill>
                </a:rPr>
                <a:t>postova</a:t>
              </a:r>
              <a:endParaRPr lang="hr-HR" b="1" dirty="0">
                <a:solidFill>
                  <a:schemeClr val="bg1"/>
                </a:solidFill>
              </a:endParaRPr>
            </a:p>
          </p:txBody>
        </p:sp>
        <p:sp>
          <p:nvSpPr>
            <p:cNvPr id="80" name="TekstniOkvir 79">
              <a:extLst>
                <a:ext uri="{FF2B5EF4-FFF2-40B4-BE49-F238E27FC236}">
                  <a16:creationId xmlns:a16="http://schemas.microsoft.com/office/drawing/2014/main" id="{7284520F-01CF-4FB9-9460-42B4304330F1}"/>
                </a:ext>
              </a:extLst>
            </p:cNvPr>
            <p:cNvSpPr txBox="1"/>
            <p:nvPr/>
          </p:nvSpPr>
          <p:spPr>
            <a:xfrm>
              <a:off x="4713743" y="3633296"/>
              <a:ext cx="1185691" cy="1247447"/>
            </a:xfrm>
            <a:prstGeom prst="rect">
              <a:avLst/>
            </a:prstGeom>
            <a:noFill/>
            <a:scene3d>
              <a:camera prst="orthographicFront">
                <a:rot lat="1080000" lon="2004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hr-HR" sz="2800" b="1" dirty="0">
                  <a:solidFill>
                    <a:schemeClr val="bg1"/>
                  </a:solidFill>
                </a:rPr>
                <a:t>76 </a:t>
              </a:r>
              <a:br>
                <a:rPr lang="hr-HR" sz="2800" b="1" dirty="0">
                  <a:solidFill>
                    <a:schemeClr val="bg1"/>
                  </a:solidFill>
                </a:rPr>
              </a:br>
              <a:endParaRPr lang="hr-HR" b="1" dirty="0">
                <a:solidFill>
                  <a:schemeClr val="bg1"/>
                </a:solidFill>
              </a:endParaRPr>
            </a:p>
            <a:p>
              <a:r>
                <a:rPr lang="hr-HR" sz="1400" b="1" dirty="0">
                  <a:solidFill>
                    <a:schemeClr val="bg1"/>
                  </a:solidFill>
                </a:rPr>
                <a:t>dnevno angažiranih fanova</a:t>
              </a:r>
            </a:p>
          </p:txBody>
        </p:sp>
        <p:sp>
          <p:nvSpPr>
            <p:cNvPr id="81" name="TekstniOkvir 80">
              <a:extLst>
                <a:ext uri="{FF2B5EF4-FFF2-40B4-BE49-F238E27FC236}">
                  <a16:creationId xmlns:a16="http://schemas.microsoft.com/office/drawing/2014/main" id="{13BE3F09-4F3C-412B-A195-98DF4197EA4E}"/>
                </a:ext>
              </a:extLst>
            </p:cNvPr>
            <p:cNvSpPr txBox="1"/>
            <p:nvPr/>
          </p:nvSpPr>
          <p:spPr>
            <a:xfrm>
              <a:off x="7386816" y="2485598"/>
              <a:ext cx="1407465" cy="1539402"/>
            </a:xfrm>
            <a:prstGeom prst="rect">
              <a:avLst/>
            </a:prstGeom>
            <a:noFill/>
            <a:scene3d>
              <a:camera prst="orthographicFront">
                <a:rot lat="1080000" lon="2004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hr-HR" sz="2800" b="1" dirty="0">
                  <a:solidFill>
                    <a:schemeClr val="bg1"/>
                  </a:solidFill>
                </a:rPr>
                <a:t> 782</a:t>
              </a:r>
            </a:p>
            <a:p>
              <a:r>
                <a:rPr lang="hr-HR" sz="2800" b="1" dirty="0">
                  <a:solidFill>
                    <a:schemeClr val="bg1"/>
                  </a:solidFill>
                </a:rPr>
                <a:t> </a:t>
              </a:r>
              <a:r>
                <a:rPr lang="hr-HR" b="1" dirty="0">
                  <a:solidFill>
                    <a:schemeClr val="bg1"/>
                  </a:solidFill>
                </a:rPr>
                <a:t>fanova </a:t>
              </a:r>
              <a:br>
                <a:rPr lang="hr-HR" b="1" dirty="0">
                  <a:solidFill>
                    <a:schemeClr val="bg1"/>
                  </a:solidFill>
                </a:rPr>
              </a:br>
              <a:r>
                <a:rPr lang="hr-HR" b="1" dirty="0">
                  <a:solidFill>
                    <a:schemeClr val="bg1"/>
                  </a:solidFill>
                </a:rPr>
                <a:t>dnevno vidi </a:t>
              </a:r>
            </a:p>
            <a:p>
              <a:r>
                <a:rPr lang="hr-HR" b="1" dirty="0">
                  <a:solidFill>
                    <a:schemeClr val="bg1"/>
                  </a:solidFill>
                </a:rPr>
                <a:t>objave (doseg)</a:t>
              </a:r>
            </a:p>
          </p:txBody>
        </p:sp>
        <p:sp>
          <p:nvSpPr>
            <p:cNvPr id="82" name="TekstniOkvir 81">
              <a:extLst>
                <a:ext uri="{FF2B5EF4-FFF2-40B4-BE49-F238E27FC236}">
                  <a16:creationId xmlns:a16="http://schemas.microsoft.com/office/drawing/2014/main" id="{025DBE73-509C-4340-9ACB-A15EF831F3AB}"/>
                </a:ext>
              </a:extLst>
            </p:cNvPr>
            <p:cNvSpPr txBox="1"/>
            <p:nvPr/>
          </p:nvSpPr>
          <p:spPr>
            <a:xfrm>
              <a:off x="8793752" y="1406792"/>
              <a:ext cx="1407465" cy="1380153"/>
            </a:xfrm>
            <a:prstGeom prst="rect">
              <a:avLst/>
            </a:prstGeom>
            <a:noFill/>
            <a:scene3d>
              <a:camera prst="orthographicFront">
                <a:rot lat="1080000" lon="20040000" rev="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hr-HR" sz="2800" b="1" dirty="0">
                  <a:solidFill>
                    <a:schemeClr val="bg1"/>
                  </a:solidFill>
                </a:rPr>
                <a:t> 4.529</a:t>
              </a:r>
            </a:p>
            <a:p>
              <a:r>
                <a:rPr lang="hr-HR" sz="2800" b="1" dirty="0">
                  <a:solidFill>
                    <a:schemeClr val="bg1"/>
                  </a:solidFill>
                </a:rPr>
                <a:t> </a:t>
              </a:r>
              <a:r>
                <a:rPr lang="hr-HR" b="1" dirty="0">
                  <a:solidFill>
                    <a:schemeClr val="bg1"/>
                  </a:solidFill>
                </a:rPr>
                <a:t> </a:t>
              </a:r>
            </a:p>
            <a:p>
              <a:endParaRPr lang="hr-HR" b="1" dirty="0">
                <a:solidFill>
                  <a:schemeClr val="bg1"/>
                </a:solidFill>
              </a:endParaRPr>
            </a:p>
            <a:p>
              <a:r>
                <a:rPr lang="hr-HR" sz="1700" b="1" dirty="0">
                  <a:solidFill>
                    <a:schemeClr val="bg1"/>
                  </a:solidFill>
                </a:rPr>
                <a:t>   </a:t>
              </a:r>
              <a:r>
                <a:rPr lang="hr-HR" sz="2400" b="1" dirty="0">
                  <a:solidFill>
                    <a:schemeClr val="bg1"/>
                  </a:solidFill>
                </a:rPr>
                <a:t>fanova</a:t>
              </a:r>
              <a:endParaRPr lang="hr-HR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0572A8D-72B5-4269-BC57-DA03D2D6D56A}"/>
              </a:ext>
            </a:extLst>
          </p:cNvPr>
          <p:cNvCxnSpPr/>
          <p:nvPr/>
        </p:nvCxnSpPr>
        <p:spPr>
          <a:xfrm>
            <a:off x="623888" y="260350"/>
            <a:ext cx="10152062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row: Up 1">
            <a:extLst>
              <a:ext uri="{FF2B5EF4-FFF2-40B4-BE49-F238E27FC236}">
                <a16:creationId xmlns:a16="http://schemas.microsoft.com/office/drawing/2014/main" id="{4253958F-43FE-4026-A83E-8943FDC5D8B1}"/>
              </a:ext>
            </a:extLst>
          </p:cNvPr>
          <p:cNvSpPr/>
          <p:nvPr/>
        </p:nvSpPr>
        <p:spPr>
          <a:xfrm>
            <a:off x="9157550" y="1124743"/>
            <a:ext cx="2567530" cy="3888433"/>
          </a:xfrm>
          <a:prstGeom prst="up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000" b="1" dirty="0"/>
              <a:t>9 %</a:t>
            </a:r>
          </a:p>
          <a:p>
            <a:pPr algn="ctr"/>
            <a:r>
              <a:rPr lang="hr-HR" sz="1600" dirty="0"/>
              <a:t>rast </a:t>
            </a:r>
          </a:p>
          <a:p>
            <a:pPr algn="ctr"/>
            <a:r>
              <a:rPr lang="hr-HR" sz="1600" dirty="0"/>
              <a:t>fanova</a:t>
            </a:r>
          </a:p>
          <a:p>
            <a:pPr algn="ctr"/>
            <a:r>
              <a:rPr lang="hr-HR" sz="1600" dirty="0"/>
              <a:t>2022./2021.</a:t>
            </a:r>
          </a:p>
        </p:txBody>
      </p:sp>
    </p:spTree>
    <p:extLst>
      <p:ext uri="{BB962C8B-B14F-4D97-AF65-F5344CB8AC3E}">
        <p14:creationId xmlns:p14="http://schemas.microsoft.com/office/powerpoint/2010/main" val="764322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11CDFA-84DF-42FA-85AF-0A694C0FD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706" y="398239"/>
            <a:ext cx="10153650" cy="1066800"/>
          </a:xfrm>
          <a:solidFill>
            <a:srgbClr val="FFFFFF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hr-HR" sz="3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Broj fanova</a:t>
            </a:r>
          </a:p>
        </p:txBody>
      </p:sp>
      <p:grpSp>
        <p:nvGrpSpPr>
          <p:cNvPr id="32771" name="Group 6">
            <a:extLst>
              <a:ext uri="{FF2B5EF4-FFF2-40B4-BE49-F238E27FC236}">
                <a16:creationId xmlns:a16="http://schemas.microsoft.com/office/drawing/2014/main" id="{C60EF2DD-F0A8-423E-BA98-3DB71267DD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5419725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7AB6EF-11C6-4242-8F18-4C0C785002D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777" name="Oval 8">
              <a:extLst>
                <a:ext uri="{FF2B5EF4-FFF2-40B4-BE49-F238E27FC236}">
                  <a16:creationId xmlns:a16="http://schemas.microsoft.com/office/drawing/2014/main" id="{EB4C82C5-3311-4317-B13C-80F814C1D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26519-272F-48B8-9FB7-5033DEFD7474}"/>
              </a:ext>
            </a:extLst>
          </p:cNvPr>
          <p:cNvCxnSpPr/>
          <p:nvPr/>
        </p:nvCxnSpPr>
        <p:spPr>
          <a:xfrm>
            <a:off x="623888" y="260350"/>
            <a:ext cx="10152062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4546941"/>
              </p:ext>
            </p:extLst>
          </p:nvPr>
        </p:nvGraphicFramePr>
        <p:xfrm>
          <a:off x="695400" y="692696"/>
          <a:ext cx="9649072" cy="4608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7742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11CDFA-84DF-42FA-85AF-0A694C0FD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300" y="421219"/>
            <a:ext cx="10153650" cy="1066800"/>
          </a:xfrm>
          <a:solidFill>
            <a:srgbClr val="FFFFFF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hr-HR" sz="3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Dnevni doseg</a:t>
            </a:r>
          </a:p>
        </p:txBody>
      </p:sp>
      <p:grpSp>
        <p:nvGrpSpPr>
          <p:cNvPr id="32771" name="Group 6">
            <a:extLst>
              <a:ext uri="{FF2B5EF4-FFF2-40B4-BE49-F238E27FC236}">
                <a16:creationId xmlns:a16="http://schemas.microsoft.com/office/drawing/2014/main" id="{C60EF2DD-F0A8-423E-BA98-3DB71267DD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5419725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7AB6EF-11C6-4242-8F18-4C0C785002D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777" name="Oval 8">
              <a:extLst>
                <a:ext uri="{FF2B5EF4-FFF2-40B4-BE49-F238E27FC236}">
                  <a16:creationId xmlns:a16="http://schemas.microsoft.com/office/drawing/2014/main" id="{EB4C82C5-3311-4317-B13C-80F814C1D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26519-272F-48B8-9FB7-5033DEFD7474}"/>
              </a:ext>
            </a:extLst>
          </p:cNvPr>
          <p:cNvCxnSpPr/>
          <p:nvPr/>
        </p:nvCxnSpPr>
        <p:spPr>
          <a:xfrm>
            <a:off x="623888" y="260350"/>
            <a:ext cx="10152062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3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0715909"/>
              </p:ext>
            </p:extLst>
          </p:nvPr>
        </p:nvGraphicFramePr>
        <p:xfrm>
          <a:off x="839416" y="1109679"/>
          <a:ext cx="9936534" cy="4339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22169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CEEF9-7990-4293-A260-2AB72B201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6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Najbolje </a:t>
            </a:r>
            <a:r>
              <a:rPr lang="hr-HR" sz="6600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fb</a:t>
            </a:r>
            <a:r>
              <a:rPr lang="hr-HR" sz="6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objave</a:t>
            </a:r>
          </a:p>
        </p:txBody>
      </p:sp>
      <p:grpSp>
        <p:nvGrpSpPr>
          <p:cNvPr id="31747" name="Group 4">
            <a:extLst>
              <a:ext uri="{FF2B5EF4-FFF2-40B4-BE49-F238E27FC236}">
                <a16:creationId xmlns:a16="http://schemas.microsoft.com/office/drawing/2014/main" id="{95A9BFFE-CC48-498F-B154-56023B7CAF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5419725"/>
            <a:ext cx="457200" cy="457200"/>
            <a:chOff x="11361456" y="6195813"/>
            <a:chExt cx="548640" cy="5486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91449AA-A5D8-47BD-B0A0-C0D31C228941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1751" name="Oval 6">
              <a:extLst>
                <a:ext uri="{FF2B5EF4-FFF2-40B4-BE49-F238E27FC236}">
                  <a16:creationId xmlns:a16="http://schemas.microsoft.com/office/drawing/2014/main" id="{3A8754AA-E0B7-4414-BB31-B1FF032B3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734087786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1" name="Group 6">
            <a:extLst>
              <a:ext uri="{FF2B5EF4-FFF2-40B4-BE49-F238E27FC236}">
                <a16:creationId xmlns:a16="http://schemas.microsoft.com/office/drawing/2014/main" id="{C60EF2DD-F0A8-423E-BA98-3DB71267DD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5419725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7AB6EF-11C6-4242-8F18-4C0C785002D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777" name="Oval 8">
              <a:extLst>
                <a:ext uri="{FF2B5EF4-FFF2-40B4-BE49-F238E27FC236}">
                  <a16:creationId xmlns:a16="http://schemas.microsoft.com/office/drawing/2014/main" id="{EB4C82C5-3311-4317-B13C-80F814C1D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26519-272F-48B8-9FB7-5033DEFD7474}"/>
              </a:ext>
            </a:extLst>
          </p:cNvPr>
          <p:cNvCxnSpPr/>
          <p:nvPr/>
        </p:nvCxnSpPr>
        <p:spPr>
          <a:xfrm>
            <a:off x="623888" y="260350"/>
            <a:ext cx="10152062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>
            <a:extLst>
              <a:ext uri="{FF2B5EF4-FFF2-40B4-BE49-F238E27FC236}">
                <a16:creationId xmlns:a16="http://schemas.microsoft.com/office/drawing/2014/main" id="{317076CF-2B59-2B05-A246-D6BB25EEA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38904"/>
            <a:ext cx="5931762" cy="408101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55860B6-9AF9-A9FA-6750-259605C37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02" y="1188314"/>
            <a:ext cx="5885663" cy="418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77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1" name="Group 6">
            <a:extLst>
              <a:ext uri="{FF2B5EF4-FFF2-40B4-BE49-F238E27FC236}">
                <a16:creationId xmlns:a16="http://schemas.microsoft.com/office/drawing/2014/main" id="{C60EF2DD-F0A8-423E-BA98-3DB71267DD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5419725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7AB6EF-11C6-4242-8F18-4C0C785002D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777" name="Oval 8">
              <a:extLst>
                <a:ext uri="{FF2B5EF4-FFF2-40B4-BE49-F238E27FC236}">
                  <a16:creationId xmlns:a16="http://schemas.microsoft.com/office/drawing/2014/main" id="{EB4C82C5-3311-4317-B13C-80F814C1D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26519-272F-48B8-9FB7-5033DEFD7474}"/>
              </a:ext>
            </a:extLst>
          </p:cNvPr>
          <p:cNvCxnSpPr/>
          <p:nvPr/>
        </p:nvCxnSpPr>
        <p:spPr>
          <a:xfrm>
            <a:off x="623888" y="260350"/>
            <a:ext cx="10152062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ka 2">
            <a:extLst>
              <a:ext uri="{FF2B5EF4-FFF2-40B4-BE49-F238E27FC236}">
                <a16:creationId xmlns:a16="http://schemas.microsoft.com/office/drawing/2014/main" id="{86798E8C-A074-5DD7-79E6-9F6225454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60648"/>
            <a:ext cx="6443437" cy="439709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2F62F04-2E71-2F6E-6143-144E34127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943489"/>
            <a:ext cx="6560345" cy="470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27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1" name="Group 6">
            <a:extLst>
              <a:ext uri="{FF2B5EF4-FFF2-40B4-BE49-F238E27FC236}">
                <a16:creationId xmlns:a16="http://schemas.microsoft.com/office/drawing/2014/main" id="{C60EF2DD-F0A8-423E-BA98-3DB71267DD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5419725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7AB6EF-11C6-4242-8F18-4C0C785002D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777" name="Oval 8">
              <a:extLst>
                <a:ext uri="{FF2B5EF4-FFF2-40B4-BE49-F238E27FC236}">
                  <a16:creationId xmlns:a16="http://schemas.microsoft.com/office/drawing/2014/main" id="{EB4C82C5-3311-4317-B13C-80F814C1D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26519-272F-48B8-9FB7-5033DEFD7474}"/>
              </a:ext>
            </a:extLst>
          </p:cNvPr>
          <p:cNvCxnSpPr/>
          <p:nvPr/>
        </p:nvCxnSpPr>
        <p:spPr>
          <a:xfrm>
            <a:off x="623888" y="260350"/>
            <a:ext cx="10152062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zervirano mjesto teksta 1">
            <a:extLst>
              <a:ext uri="{FF2B5EF4-FFF2-40B4-BE49-F238E27FC236}">
                <a16:creationId xmlns:a16="http://schemas.microsoft.com/office/drawing/2014/main" id="{2AA6CAFC-F7E4-4F1F-8B53-8404B103D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3639" y="2996956"/>
            <a:ext cx="9052560" cy="2304251"/>
          </a:xfrm>
        </p:spPr>
        <p:txBody>
          <a:bodyPr>
            <a:noAutofit/>
          </a:bodyPr>
          <a:lstStyle/>
          <a:p>
            <a:pPr algn="ctr"/>
            <a:r>
              <a:rPr lang="hr-H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Quadrans</a:t>
            </a:r>
            <a:r>
              <a:rPr lang="hr-H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d.o.o.</a:t>
            </a:r>
          </a:p>
          <a:p>
            <a:pPr algn="ctr"/>
            <a:endParaRPr lang="hr-H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hr-H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hr-HR"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hr-HR" sz="16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B810F5A-28EA-43F8-A4E4-17E2255FB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476672"/>
            <a:ext cx="2266541" cy="13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369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11CDFA-84DF-42FA-85AF-0A694C0FD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52" y="858177"/>
            <a:ext cx="10153650" cy="1066800"/>
          </a:xfrm>
          <a:solidFill>
            <a:srgbClr val="FFFFFF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hr-HR" sz="3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Rezultati: mediji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A7AD18-736C-4109-BFFA-696D79D8E682}"/>
              </a:ext>
            </a:extLst>
          </p:cNvPr>
          <p:cNvGrpSpPr/>
          <p:nvPr/>
        </p:nvGrpSpPr>
        <p:grpSpPr>
          <a:xfrm>
            <a:off x="3143672" y="1373330"/>
            <a:ext cx="5400600" cy="4267112"/>
            <a:chOff x="4128508" y="1035119"/>
            <a:chExt cx="5489389" cy="4355021"/>
          </a:xfrm>
        </p:grpSpPr>
        <p:sp>
          <p:nvSpPr>
            <p:cNvPr id="33" name="TekstniOkvir 8">
              <a:extLst>
                <a:ext uri="{FF2B5EF4-FFF2-40B4-BE49-F238E27FC236}">
                  <a16:creationId xmlns:a16="http://schemas.microsoft.com/office/drawing/2014/main" id="{0C867239-16A8-4DF0-9F55-26C02B84C480}"/>
                </a:ext>
              </a:extLst>
            </p:cNvPr>
            <p:cNvSpPr txBox="1"/>
            <p:nvPr/>
          </p:nvSpPr>
          <p:spPr>
            <a:xfrm>
              <a:off x="4128508" y="1327489"/>
              <a:ext cx="5489389" cy="4062651"/>
            </a:xfrm>
            <a:prstGeom prst="rect">
              <a:avLst/>
            </a:prstGeom>
            <a:solidFill>
              <a:srgbClr val="FAD9CD"/>
            </a:solidFill>
            <a:ln w="19050">
              <a:solidFill>
                <a:srgbClr val="DA6238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r-HR" sz="3200" b="1" dirty="0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  <a:ea typeface="Verdana" panose="020B0604030504040204" pitchFamily="34" charset="0"/>
                </a:rPr>
                <a:t>objave u medijima</a:t>
              </a:r>
              <a:endParaRPr lang="hr-HR" sz="3200" b="1" dirty="0">
                <a:latin typeface="+mn-lt"/>
                <a:ea typeface="Verdana" panose="020B060403050404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F1803A1-4C6C-4A9D-BBF3-F4C6C3B64897}"/>
                </a:ext>
              </a:extLst>
            </p:cNvPr>
            <p:cNvSpPr/>
            <p:nvPr/>
          </p:nvSpPr>
          <p:spPr>
            <a:xfrm>
              <a:off x="4276848" y="1035119"/>
              <a:ext cx="1875835" cy="37702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r-HR" sz="239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1</a:t>
              </a:r>
              <a:endParaRPr lang="en-US" sz="239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23805CB-D6FE-40E4-923A-40AEF1AF428D}"/>
                </a:ext>
              </a:extLst>
            </p:cNvPr>
            <p:cNvSpPr/>
            <p:nvPr/>
          </p:nvSpPr>
          <p:spPr>
            <a:xfrm>
              <a:off x="7448733" y="1035119"/>
              <a:ext cx="1906675" cy="38479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r-HR" sz="239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3</a:t>
              </a:r>
              <a:endParaRPr lang="hr-HR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712934B-5773-4447-92AF-C5B7F1D5A655}"/>
                </a:ext>
              </a:extLst>
            </p:cNvPr>
            <p:cNvSpPr/>
            <p:nvPr/>
          </p:nvSpPr>
          <p:spPr>
            <a:xfrm>
              <a:off x="5853793" y="1035119"/>
              <a:ext cx="1906675" cy="38479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r-HR" sz="239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3</a:t>
              </a:r>
              <a:endParaRPr lang="en-US" sz="239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E5F6DB-782E-4CA2-9E21-27590EE5633B}"/>
              </a:ext>
            </a:extLst>
          </p:cNvPr>
          <p:cNvCxnSpPr/>
          <p:nvPr/>
        </p:nvCxnSpPr>
        <p:spPr>
          <a:xfrm>
            <a:off x="530100" y="774644"/>
            <a:ext cx="10871325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810B8E47-6D0D-459D-BD13-88B5A02813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5419725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D552648-4202-4FEB-9E1E-70CC59274A7C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8">
              <a:extLst>
                <a:ext uri="{FF2B5EF4-FFF2-40B4-BE49-F238E27FC236}">
                  <a16:creationId xmlns:a16="http://schemas.microsoft.com/office/drawing/2014/main" id="{7FAFE862-2BA6-4390-880F-37B22D401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141093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11CDFA-84DF-42FA-85AF-0A694C0FD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243" y="504353"/>
            <a:ext cx="10153650" cy="1066800"/>
          </a:xfrm>
          <a:solidFill>
            <a:srgbClr val="FFFFFF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hr-HR" sz="3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Rezultati prema vrsti medija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E68480-490C-486A-9CDC-8EE6223C484C}"/>
              </a:ext>
            </a:extLst>
          </p:cNvPr>
          <p:cNvGrpSpPr/>
          <p:nvPr/>
        </p:nvGrpSpPr>
        <p:grpSpPr>
          <a:xfrm>
            <a:off x="3218131" y="1578040"/>
            <a:ext cx="2731318" cy="2876987"/>
            <a:chOff x="551384" y="1649486"/>
            <a:chExt cx="2448272" cy="2786368"/>
          </a:xfrm>
        </p:grpSpPr>
        <p:sp>
          <p:nvSpPr>
            <p:cNvPr id="9" name="TekstniOkvir 8">
              <a:extLst>
                <a:ext uri="{FF2B5EF4-FFF2-40B4-BE49-F238E27FC236}">
                  <a16:creationId xmlns:a16="http://schemas.microsoft.com/office/drawing/2014/main" id="{81A77DBC-7BA3-4A65-A54A-6C0FDFA526CA}"/>
                </a:ext>
              </a:extLst>
            </p:cNvPr>
            <p:cNvSpPr txBox="1"/>
            <p:nvPr/>
          </p:nvSpPr>
          <p:spPr>
            <a:xfrm>
              <a:off x="551384" y="1742744"/>
              <a:ext cx="2448272" cy="2693110"/>
            </a:xfrm>
            <a:prstGeom prst="rect">
              <a:avLst/>
            </a:prstGeom>
            <a:solidFill>
              <a:srgbClr val="FAD9CD"/>
            </a:solidFill>
            <a:ln w="19050">
              <a:solidFill>
                <a:srgbClr val="DA6238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r-HR" sz="2800" b="1" dirty="0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  <a:ea typeface="Verdana" panose="020B0604030504040204" pitchFamily="34" charset="0"/>
                </a:rPr>
                <a:t>objava </a:t>
              </a:r>
            </a:p>
            <a:p>
              <a:pPr algn="ctr">
                <a:lnSpc>
                  <a:spcPct val="150000"/>
                </a:lnSpc>
              </a:pPr>
              <a:r>
                <a:rPr lang="hr-HR" sz="2800" b="1" dirty="0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  <a:ea typeface="Verdana" panose="020B0604030504040204" pitchFamily="34" charset="0"/>
                </a:rPr>
                <a:t>u tisku</a:t>
              </a:r>
              <a:endParaRPr lang="hr-HR" sz="2800" b="1" dirty="0">
                <a:latin typeface="+mn-lt"/>
                <a:ea typeface="Verdana" panose="020B060403050404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898CC2-FB1F-4E41-87B8-2AAE42C7EB24}"/>
                </a:ext>
              </a:extLst>
            </p:cNvPr>
            <p:cNvSpPr/>
            <p:nvPr/>
          </p:nvSpPr>
          <p:spPr>
            <a:xfrm>
              <a:off x="1063916" y="1649487"/>
              <a:ext cx="84761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r-HR" sz="96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1</a:t>
              </a:r>
              <a:endPara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F399E3-AADA-4A63-8E45-07587361CF0C}"/>
                </a:ext>
              </a:extLst>
            </p:cNvPr>
            <p:cNvSpPr txBox="1"/>
            <p:nvPr/>
          </p:nvSpPr>
          <p:spPr>
            <a:xfrm>
              <a:off x="1680300" y="1649486"/>
              <a:ext cx="72065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sz="96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8F7F4F6-CAE0-4B43-A1FD-B5F803354076}"/>
              </a:ext>
            </a:extLst>
          </p:cNvPr>
          <p:cNvGrpSpPr/>
          <p:nvPr/>
        </p:nvGrpSpPr>
        <p:grpSpPr>
          <a:xfrm>
            <a:off x="625843" y="1474449"/>
            <a:ext cx="2448272" cy="2980578"/>
            <a:chOff x="500765" y="1576799"/>
            <a:chExt cx="2448272" cy="2261125"/>
          </a:xfrm>
        </p:grpSpPr>
        <p:sp>
          <p:nvSpPr>
            <p:cNvPr id="19" name="TekstniOkvir 8">
              <a:extLst>
                <a:ext uri="{FF2B5EF4-FFF2-40B4-BE49-F238E27FC236}">
                  <a16:creationId xmlns:a16="http://schemas.microsoft.com/office/drawing/2014/main" id="{651A3DA5-5193-4FBC-8DC2-0F10724D8660}"/>
                </a:ext>
              </a:extLst>
            </p:cNvPr>
            <p:cNvSpPr txBox="1"/>
            <p:nvPr/>
          </p:nvSpPr>
          <p:spPr>
            <a:xfrm>
              <a:off x="500765" y="1714266"/>
              <a:ext cx="2448272" cy="2123658"/>
            </a:xfrm>
            <a:prstGeom prst="rect">
              <a:avLst/>
            </a:prstGeom>
            <a:solidFill>
              <a:srgbClr val="FAD9CD"/>
            </a:solidFill>
            <a:ln w="19050">
              <a:solidFill>
                <a:srgbClr val="DA6238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r-HR" sz="2800" b="1" dirty="0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  <a:ea typeface="Verdana" panose="020B0604030504040204" pitchFamily="34" charset="0"/>
                </a:rPr>
                <a:t>TV objava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702986F-C067-4FEB-89FB-469222A3752D}"/>
                </a:ext>
              </a:extLst>
            </p:cNvPr>
            <p:cNvSpPr/>
            <p:nvPr/>
          </p:nvSpPr>
          <p:spPr>
            <a:xfrm>
              <a:off x="915229" y="1576799"/>
              <a:ext cx="84761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1945BE-D45D-47ED-9B07-E12883F7A87C}"/>
                </a:ext>
              </a:extLst>
            </p:cNvPr>
            <p:cNvSpPr txBox="1"/>
            <p:nvPr/>
          </p:nvSpPr>
          <p:spPr>
            <a:xfrm>
              <a:off x="1190177" y="1678141"/>
              <a:ext cx="72065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sz="9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9</a:t>
              </a:r>
              <a:endParaRPr lang="hr-HR" sz="96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178C9D-354F-408F-8E56-E0A808961582}"/>
              </a:ext>
            </a:extLst>
          </p:cNvPr>
          <p:cNvGrpSpPr/>
          <p:nvPr/>
        </p:nvGrpSpPr>
        <p:grpSpPr>
          <a:xfrm>
            <a:off x="6053717" y="1590803"/>
            <a:ext cx="2420998" cy="2864222"/>
            <a:chOff x="6213344" y="1331031"/>
            <a:chExt cx="2420998" cy="2945778"/>
          </a:xfrm>
        </p:grpSpPr>
        <p:sp>
          <p:nvSpPr>
            <p:cNvPr id="25" name="TekstniOkvir 8">
              <a:extLst>
                <a:ext uri="{FF2B5EF4-FFF2-40B4-BE49-F238E27FC236}">
                  <a16:creationId xmlns:a16="http://schemas.microsoft.com/office/drawing/2014/main" id="{F32ABA1A-7F06-483D-8321-2518F2BA8000}"/>
                </a:ext>
              </a:extLst>
            </p:cNvPr>
            <p:cNvSpPr txBox="1"/>
            <p:nvPr/>
          </p:nvSpPr>
          <p:spPr>
            <a:xfrm>
              <a:off x="6213344" y="1427947"/>
              <a:ext cx="2420998" cy="2848862"/>
            </a:xfrm>
            <a:prstGeom prst="rect">
              <a:avLst/>
            </a:prstGeom>
            <a:solidFill>
              <a:srgbClr val="FAD9CD"/>
            </a:solidFill>
            <a:ln w="19050">
              <a:solidFill>
                <a:srgbClr val="DA6238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r-HR" sz="2800" b="1" dirty="0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  <a:ea typeface="Verdana" panose="020B0604030504040204" pitchFamily="34" charset="0"/>
                </a:rPr>
                <a:t>radijske objave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2FF9E40-5258-45FD-8473-4FAB374BE2F2}"/>
                </a:ext>
              </a:extLst>
            </p:cNvPr>
            <p:cNvSpPr txBox="1"/>
            <p:nvPr/>
          </p:nvSpPr>
          <p:spPr>
            <a:xfrm>
              <a:off x="6904754" y="1382839"/>
              <a:ext cx="720651" cy="16143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sz="96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0A7BD2-C1BC-4407-846C-F3EAD5041164}"/>
                </a:ext>
              </a:extLst>
            </p:cNvPr>
            <p:cNvSpPr txBox="1"/>
            <p:nvPr/>
          </p:nvSpPr>
          <p:spPr>
            <a:xfrm>
              <a:off x="7148103" y="1331031"/>
              <a:ext cx="720651" cy="16143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hr-HR" sz="9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DA3040-C5A2-43D3-B683-6C5125D89D0C}"/>
              </a:ext>
            </a:extLst>
          </p:cNvPr>
          <p:cNvGrpSpPr/>
          <p:nvPr/>
        </p:nvGrpSpPr>
        <p:grpSpPr>
          <a:xfrm>
            <a:off x="8640607" y="1551742"/>
            <a:ext cx="2858444" cy="2903284"/>
            <a:chOff x="8638156" y="1353501"/>
            <a:chExt cx="2858444" cy="2888716"/>
          </a:xfrm>
        </p:grpSpPr>
        <p:sp>
          <p:nvSpPr>
            <p:cNvPr id="34" name="TekstniOkvir 8">
              <a:extLst>
                <a:ext uri="{FF2B5EF4-FFF2-40B4-BE49-F238E27FC236}">
                  <a16:creationId xmlns:a16="http://schemas.microsoft.com/office/drawing/2014/main" id="{B88E55AC-A722-4309-A3F8-9E6DB0A6986B}"/>
                </a:ext>
              </a:extLst>
            </p:cNvPr>
            <p:cNvSpPr txBox="1"/>
            <p:nvPr/>
          </p:nvSpPr>
          <p:spPr>
            <a:xfrm>
              <a:off x="8638156" y="1472228"/>
              <a:ext cx="2858444" cy="2769989"/>
            </a:xfrm>
            <a:prstGeom prst="rect">
              <a:avLst/>
            </a:prstGeom>
            <a:solidFill>
              <a:srgbClr val="FAD9CD"/>
            </a:solidFill>
            <a:ln w="19050">
              <a:solidFill>
                <a:srgbClr val="DA6238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r-HR" sz="2800" b="1" dirty="0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  <a:ea typeface="Verdana" panose="020B0604030504040204" pitchFamily="34" charset="0"/>
                </a:rPr>
                <a:t>objava na </a:t>
              </a:r>
              <a:br>
                <a:rPr lang="hr-HR" sz="2800" b="1" dirty="0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  <a:ea typeface="Verdana" panose="020B0604030504040204" pitchFamily="34" charset="0"/>
                </a:rPr>
              </a:br>
              <a:r>
                <a:rPr lang="hr-HR" sz="2800" b="1" dirty="0">
                  <a:solidFill>
                    <a:schemeClr val="accent1">
                      <a:lumMod val="75000"/>
                    </a:schemeClr>
                  </a:solidFill>
                  <a:latin typeface="Bookman Old Style" panose="02050604050505020204" pitchFamily="18" charset="0"/>
                  <a:ea typeface="Verdana" panose="020B0604030504040204" pitchFamily="34" charset="0"/>
                </a:rPr>
                <a:t>web portalima</a:t>
              </a:r>
              <a:endParaRPr lang="hr-HR" sz="2800" b="1" dirty="0">
                <a:latin typeface="+mn-lt"/>
                <a:ea typeface="Verdana" panose="020B060403050404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3CE93C0-1132-4B44-9677-10BBB3CCEFDA}"/>
                </a:ext>
              </a:extLst>
            </p:cNvPr>
            <p:cNvSpPr/>
            <p:nvPr/>
          </p:nvSpPr>
          <p:spPr>
            <a:xfrm>
              <a:off x="9029778" y="1359059"/>
              <a:ext cx="84761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r-HR" sz="96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1</a:t>
              </a:r>
              <a:endPara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CB61662-D4E9-4840-A02E-CA6F9D07140A}"/>
                </a:ext>
              </a:extLst>
            </p:cNvPr>
            <p:cNvSpPr txBox="1"/>
            <p:nvPr/>
          </p:nvSpPr>
          <p:spPr>
            <a:xfrm>
              <a:off x="9619479" y="1358284"/>
              <a:ext cx="72065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sz="96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0</a:t>
              </a:r>
              <a:endParaRPr lang="hr-HR" sz="96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98F6961-975F-4849-8993-5742CC0F9735}"/>
                </a:ext>
              </a:extLst>
            </p:cNvPr>
            <p:cNvSpPr txBox="1"/>
            <p:nvPr/>
          </p:nvSpPr>
          <p:spPr>
            <a:xfrm>
              <a:off x="10296368" y="1353501"/>
              <a:ext cx="72065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r-HR" sz="96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6</a:t>
              </a:r>
              <a:endParaRPr lang="hr-HR" sz="9600" dirty="0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F07BDD-0D5E-4B16-9CC1-9FAEDDA4D050}"/>
              </a:ext>
            </a:extLst>
          </p:cNvPr>
          <p:cNvCxnSpPr/>
          <p:nvPr/>
        </p:nvCxnSpPr>
        <p:spPr>
          <a:xfrm>
            <a:off x="649750" y="406364"/>
            <a:ext cx="10871325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6">
            <a:extLst>
              <a:ext uri="{FF2B5EF4-FFF2-40B4-BE49-F238E27FC236}">
                <a16:creationId xmlns:a16="http://schemas.microsoft.com/office/drawing/2014/main" id="{3597EA0E-A5C0-4A79-B855-DAE93B55D3E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5419725"/>
            <a:ext cx="457200" cy="457200"/>
            <a:chOff x="11361456" y="6195813"/>
            <a:chExt cx="548640" cy="5486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89CA715-C806-45EE-91F1-DD56EDA8B54E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6" name="Oval 8">
              <a:extLst>
                <a:ext uri="{FF2B5EF4-FFF2-40B4-BE49-F238E27FC236}">
                  <a16:creationId xmlns:a16="http://schemas.microsoft.com/office/drawing/2014/main" id="{575C90EB-1501-4E6B-BF8F-8E3648357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387320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11CDFA-84DF-42FA-85AF-0A694C0FD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988" y="529083"/>
            <a:ext cx="10153650" cy="1066800"/>
          </a:xfrm>
          <a:solidFill>
            <a:srgbClr val="FFFFFF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hr-HR" sz="3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Rezultati: komunikacija s članstvom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B5299E-519D-4501-897B-71672702C028}"/>
              </a:ext>
            </a:extLst>
          </p:cNvPr>
          <p:cNvGrpSpPr/>
          <p:nvPr/>
        </p:nvGrpSpPr>
        <p:grpSpPr>
          <a:xfrm>
            <a:off x="1349973" y="1905784"/>
            <a:ext cx="2926622" cy="2603337"/>
            <a:chOff x="442437" y="1663636"/>
            <a:chExt cx="2214266" cy="1883464"/>
          </a:xfrm>
        </p:grpSpPr>
        <p:sp>
          <p:nvSpPr>
            <p:cNvPr id="21" name="TekstniOkvir 8">
              <a:extLst>
                <a:ext uri="{FF2B5EF4-FFF2-40B4-BE49-F238E27FC236}">
                  <a16:creationId xmlns:a16="http://schemas.microsoft.com/office/drawing/2014/main" id="{0E352F25-495D-4AAC-AC89-CE6FFCFFA154}"/>
                </a:ext>
              </a:extLst>
            </p:cNvPr>
            <p:cNvSpPr txBox="1"/>
            <p:nvPr/>
          </p:nvSpPr>
          <p:spPr>
            <a:xfrm>
              <a:off x="442437" y="1663636"/>
              <a:ext cx="2214266" cy="1883464"/>
            </a:xfrm>
            <a:prstGeom prst="rect">
              <a:avLst/>
            </a:prstGeom>
            <a:solidFill>
              <a:srgbClr val="FAD9CD"/>
            </a:solidFill>
            <a:ln w="19050">
              <a:solidFill>
                <a:srgbClr val="DA6238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r-HR" sz="2000" b="1" dirty="0">
                  <a:solidFill>
                    <a:schemeClr val="accent2">
                      <a:lumMod val="75000"/>
                    </a:schemeClr>
                  </a:solidFill>
                  <a:latin typeface="Bookman Old Style" panose="02050604050505020204" pitchFamily="18" charset="0"/>
                  <a:ea typeface="Verdana" panose="020B0604030504040204" pitchFamily="34" charset="0"/>
                </a:rPr>
                <a:t>newslettera</a:t>
              </a:r>
              <a:endParaRPr lang="hr-HR" sz="2000" b="1" dirty="0">
                <a:latin typeface="+mn-lt"/>
                <a:ea typeface="Verdana" panose="020B060403050404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699790-52DB-4E40-931A-783688DEAF37}"/>
                </a:ext>
              </a:extLst>
            </p:cNvPr>
            <p:cNvSpPr/>
            <p:nvPr/>
          </p:nvSpPr>
          <p:spPr>
            <a:xfrm>
              <a:off x="818884" y="1692829"/>
              <a:ext cx="1339826" cy="113561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r-HR" sz="9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10</a:t>
              </a:r>
              <a:endPara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1CF2F0-F295-4F19-9CBC-FABA09A44929}"/>
              </a:ext>
            </a:extLst>
          </p:cNvPr>
          <p:cNvGrpSpPr/>
          <p:nvPr/>
        </p:nvGrpSpPr>
        <p:grpSpPr>
          <a:xfrm>
            <a:off x="4421834" y="1888033"/>
            <a:ext cx="3402358" cy="2621087"/>
            <a:chOff x="2567608" y="2049592"/>
            <a:chExt cx="2602817" cy="2099372"/>
          </a:xfrm>
        </p:grpSpPr>
        <p:sp>
          <p:nvSpPr>
            <p:cNvPr id="28" name="TekstniOkvir 8">
              <a:extLst>
                <a:ext uri="{FF2B5EF4-FFF2-40B4-BE49-F238E27FC236}">
                  <a16:creationId xmlns:a16="http://schemas.microsoft.com/office/drawing/2014/main" id="{193AA0BB-DF78-402C-B7FD-832B19D40CE0}"/>
                </a:ext>
              </a:extLst>
            </p:cNvPr>
            <p:cNvSpPr txBox="1"/>
            <p:nvPr/>
          </p:nvSpPr>
          <p:spPr>
            <a:xfrm>
              <a:off x="2567608" y="2049592"/>
              <a:ext cx="2602817" cy="2099372"/>
            </a:xfrm>
            <a:prstGeom prst="rect">
              <a:avLst/>
            </a:prstGeom>
            <a:solidFill>
              <a:srgbClr val="FAD9CD"/>
            </a:solidFill>
            <a:ln w="19050">
              <a:solidFill>
                <a:srgbClr val="DA6238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r-HR" sz="2000" b="1" dirty="0">
                  <a:solidFill>
                    <a:schemeClr val="accent2">
                      <a:lumMod val="75000"/>
                    </a:schemeClr>
                  </a:solidFill>
                  <a:latin typeface="Bookman Old Style" panose="02050604050505020204" pitchFamily="18" charset="0"/>
                  <a:ea typeface="Verdana" panose="020B0604030504040204" pitchFamily="34" charset="0"/>
                </a:rPr>
                <a:t>tekstova za web, časopise i monografije</a:t>
              </a:r>
              <a:endParaRPr lang="hr-HR" sz="2000" b="1" dirty="0">
                <a:latin typeface="+mn-lt"/>
                <a:ea typeface="Verdana" panose="020B060403050404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9AE8A8-300F-4FEF-ABC0-42D5E1A1C417}"/>
                </a:ext>
              </a:extLst>
            </p:cNvPr>
            <p:cNvSpPr/>
            <p:nvPr/>
          </p:nvSpPr>
          <p:spPr>
            <a:xfrm>
              <a:off x="3108369" y="2101590"/>
              <a:ext cx="1373463" cy="140478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r-HR" sz="96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13</a:t>
              </a:r>
              <a:endPara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065E80A-73E5-4AC1-BBD9-117301370B1E}"/>
              </a:ext>
            </a:extLst>
          </p:cNvPr>
          <p:cNvGrpSpPr/>
          <p:nvPr/>
        </p:nvGrpSpPr>
        <p:grpSpPr>
          <a:xfrm>
            <a:off x="7969431" y="1926273"/>
            <a:ext cx="3461187" cy="3158911"/>
            <a:chOff x="442437" y="1663636"/>
            <a:chExt cx="2187831" cy="1035326"/>
          </a:xfrm>
        </p:grpSpPr>
        <p:sp>
          <p:nvSpPr>
            <p:cNvPr id="35" name="TekstniOkvir 8">
              <a:extLst>
                <a:ext uri="{FF2B5EF4-FFF2-40B4-BE49-F238E27FC236}">
                  <a16:creationId xmlns:a16="http://schemas.microsoft.com/office/drawing/2014/main" id="{D2C81B98-6093-4F57-8C31-59CE048EB1E6}"/>
                </a:ext>
              </a:extLst>
            </p:cNvPr>
            <p:cNvSpPr txBox="1"/>
            <p:nvPr/>
          </p:nvSpPr>
          <p:spPr>
            <a:xfrm>
              <a:off x="442437" y="1663636"/>
              <a:ext cx="2187831" cy="853919"/>
            </a:xfrm>
            <a:prstGeom prst="rect">
              <a:avLst/>
            </a:prstGeom>
            <a:solidFill>
              <a:srgbClr val="FAD9CD"/>
            </a:solidFill>
            <a:ln w="19050">
              <a:solidFill>
                <a:srgbClr val="DA6238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r-HR" sz="2000" b="1" dirty="0">
                  <a:solidFill>
                    <a:schemeClr val="accent2">
                      <a:lumMod val="75000"/>
                    </a:schemeClr>
                  </a:solidFill>
                  <a:latin typeface="Bookman Old Style" panose="02050604050505020204" pitchFamily="18" charset="0"/>
                  <a:ea typeface="Verdana" panose="020B0604030504040204" pitchFamily="34" charset="0"/>
                </a:rPr>
                <a:t>anketna istraživanja</a:t>
              </a:r>
              <a:endParaRPr lang="hr-HR" sz="2000" b="1" dirty="0">
                <a:latin typeface="+mn-lt"/>
                <a:ea typeface="Verdana" panose="020B060403050404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4F077C-667A-4DBE-B748-AD854378A183}"/>
                </a:ext>
              </a:extLst>
            </p:cNvPr>
            <p:cNvSpPr/>
            <p:nvPr/>
          </p:nvSpPr>
          <p:spPr>
            <a:xfrm>
              <a:off x="942346" y="1696536"/>
              <a:ext cx="824587" cy="10024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hr-HR" sz="96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2</a:t>
              </a:r>
              <a:endPara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endParaRPr>
            </a:p>
          </p:txBody>
        </p:sp>
      </p:grpSp>
      <p:grpSp>
        <p:nvGrpSpPr>
          <p:cNvPr id="20" name="Group 6">
            <a:extLst>
              <a:ext uri="{FF2B5EF4-FFF2-40B4-BE49-F238E27FC236}">
                <a16:creationId xmlns:a16="http://schemas.microsoft.com/office/drawing/2014/main" id="{18D0CB87-2E1E-47AA-AE0B-74CC530F060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5419725"/>
            <a:ext cx="457200" cy="457200"/>
            <a:chOff x="11361456" y="6195813"/>
            <a:chExt cx="548640" cy="5486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1AD1D74-D7FD-4FD5-9434-46A025F36297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5" name="Oval 8">
              <a:extLst>
                <a:ext uri="{FF2B5EF4-FFF2-40B4-BE49-F238E27FC236}">
                  <a16:creationId xmlns:a16="http://schemas.microsoft.com/office/drawing/2014/main" id="{04983DCA-73EF-4F0E-B1F8-2E9AD4955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6FA1046-A98A-439D-8D62-EACF5BEB4A13}"/>
              </a:ext>
            </a:extLst>
          </p:cNvPr>
          <p:cNvCxnSpPr/>
          <p:nvPr/>
        </p:nvCxnSpPr>
        <p:spPr>
          <a:xfrm>
            <a:off x="649750" y="406364"/>
            <a:ext cx="10871325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9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CEEF9-7990-4293-A260-2AB72B201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6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KOMUNIKACIJA s MEDIJIMA</a:t>
            </a:r>
            <a:br>
              <a:rPr lang="hr-HR" sz="6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endParaRPr lang="hr-HR" sz="60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1747" name="Group 4">
            <a:extLst>
              <a:ext uri="{FF2B5EF4-FFF2-40B4-BE49-F238E27FC236}">
                <a16:creationId xmlns:a16="http://schemas.microsoft.com/office/drawing/2014/main" id="{95A9BFFE-CC48-498F-B154-56023B7CAF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5419725"/>
            <a:ext cx="457200" cy="457200"/>
            <a:chOff x="11361456" y="6195813"/>
            <a:chExt cx="548640" cy="5486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91449AA-A5D8-47BD-B0A0-C0D31C228941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1751" name="Oval 6">
              <a:extLst>
                <a:ext uri="{FF2B5EF4-FFF2-40B4-BE49-F238E27FC236}">
                  <a16:creationId xmlns:a16="http://schemas.microsoft.com/office/drawing/2014/main" id="{3A8754AA-E0B7-4414-BB31-B1FF032B3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3294522874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26519-272F-48B8-9FB7-5033DEFD7474}"/>
              </a:ext>
            </a:extLst>
          </p:cNvPr>
          <p:cNvCxnSpPr/>
          <p:nvPr/>
        </p:nvCxnSpPr>
        <p:spPr>
          <a:xfrm>
            <a:off x="559293" y="706114"/>
            <a:ext cx="10871325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1F767B39-F19D-47E0-8B56-51A9CDEE5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054" y="817704"/>
            <a:ext cx="10153650" cy="1066800"/>
          </a:xfrm>
          <a:noFill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hr-HR" sz="3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Medijske objave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313C37-307E-4C23-984F-C5A239D5259F}"/>
              </a:ext>
            </a:extLst>
          </p:cNvPr>
          <p:cNvSpPr/>
          <p:nvPr/>
        </p:nvSpPr>
        <p:spPr>
          <a:xfrm>
            <a:off x="11461850" y="3094946"/>
            <a:ext cx="682822" cy="838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2C93721-3AB3-4FB6-9B38-F6D348826301}"/>
              </a:ext>
            </a:extLst>
          </p:cNvPr>
          <p:cNvSpPr/>
          <p:nvPr/>
        </p:nvSpPr>
        <p:spPr>
          <a:xfrm>
            <a:off x="9986651" y="5399202"/>
            <a:ext cx="933452" cy="838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AAC33B6-01E1-48E7-B967-5A819E7F9726}"/>
              </a:ext>
            </a:extLst>
          </p:cNvPr>
          <p:cNvSpPr/>
          <p:nvPr/>
        </p:nvSpPr>
        <p:spPr>
          <a:xfrm>
            <a:off x="4957" y="5762780"/>
            <a:ext cx="12192000" cy="112474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2771" name="Group 6">
            <a:extLst>
              <a:ext uri="{FF2B5EF4-FFF2-40B4-BE49-F238E27FC236}">
                <a16:creationId xmlns:a16="http://schemas.microsoft.com/office/drawing/2014/main" id="{C60EF2DD-F0A8-423E-BA98-3DB71267DD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516659" y="5492080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7AB6EF-11C6-4242-8F18-4C0C785002D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777" name="Oval 8">
              <a:extLst>
                <a:ext uri="{FF2B5EF4-FFF2-40B4-BE49-F238E27FC236}">
                  <a16:creationId xmlns:a16="http://schemas.microsoft.com/office/drawing/2014/main" id="{EB4C82C5-3311-4317-B13C-80F814C1D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pic>
        <p:nvPicPr>
          <p:cNvPr id="3" name="Picture 2" descr="HRT 1 - Wikipedia">
            <a:extLst>
              <a:ext uri="{FF2B5EF4-FFF2-40B4-BE49-F238E27FC236}">
                <a16:creationId xmlns:a16="http://schemas.microsoft.com/office/drawing/2014/main" id="{FCB79CC2-4C66-7BE6-1144-178CC2EC4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919076"/>
            <a:ext cx="2466975" cy="97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N1 Logos">
            <a:extLst>
              <a:ext uri="{FF2B5EF4-FFF2-40B4-BE49-F238E27FC236}">
                <a16:creationId xmlns:a16="http://schemas.microsoft.com/office/drawing/2014/main" id="{418F3C29-DD99-7BDE-DBE1-FE6D948F3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232" y="4368630"/>
            <a:ext cx="1382593" cy="103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tportal logo | U sumi">
            <a:extLst>
              <a:ext uri="{FF2B5EF4-FFF2-40B4-BE49-F238E27FC236}">
                <a16:creationId xmlns:a16="http://schemas.microsoft.com/office/drawing/2014/main" id="{5760B08F-770E-223E-A4E8-D56FD1C77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341" y="4306584"/>
            <a:ext cx="1911215" cy="109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i Škrabalovo nema nikakav tretman na Radmanoviziji – Hrvatski Fokus">
            <a:extLst>
              <a:ext uri="{FF2B5EF4-FFF2-40B4-BE49-F238E27FC236}">
                <a16:creationId xmlns:a16="http://schemas.microsoft.com/office/drawing/2014/main" id="{27B5990D-063B-9664-7A4B-78BA07B60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319" y="2960562"/>
            <a:ext cx="1699144" cy="127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Nacional Tjednik - YouTube">
            <a:extLst>
              <a:ext uri="{FF2B5EF4-FFF2-40B4-BE49-F238E27FC236}">
                <a16:creationId xmlns:a16="http://schemas.microsoft.com/office/drawing/2014/main" id="{E6496621-53DD-3DC5-ED59-8EA34EA12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59" y="4356100"/>
            <a:ext cx="1048140" cy="10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>
            <a:extLst>
              <a:ext uri="{FF2B5EF4-FFF2-40B4-BE49-F238E27FC236}">
                <a16:creationId xmlns:a16="http://schemas.microsoft.com/office/drawing/2014/main" id="{C3837E65-459F-AC0B-CF49-4970A0AD5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194" y="4456459"/>
            <a:ext cx="2299406" cy="71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C86BD0D5-4552-D4B7-FF4A-94BFB0C04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155" y="4498227"/>
            <a:ext cx="1768969" cy="4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ABFB754E-EA9E-87FD-49A0-0395A6515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503" y="2541348"/>
            <a:ext cx="2510160" cy="3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8569B9E1-3CFC-90ED-1D97-873B067BB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511" y="1890611"/>
            <a:ext cx="1846145" cy="35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64207A61-DD56-ABE3-F9A6-22443189D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470" y="2045533"/>
            <a:ext cx="1203995" cy="60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nevnik Nova TV – ADRINAUT business design and web development">
            <a:extLst>
              <a:ext uri="{FF2B5EF4-FFF2-40B4-BE49-F238E27FC236}">
                <a16:creationId xmlns:a16="http://schemas.microsoft.com/office/drawing/2014/main" id="{9F78320F-956D-45B0-AB57-177E153E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492" y="3010083"/>
            <a:ext cx="2346068" cy="123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7796921-033D-7EAA-6052-BC8BA9B375D3}"/>
              </a:ext>
            </a:extLst>
          </p:cNvPr>
          <p:cNvSpPr txBox="1">
            <a:spLocks/>
          </p:cNvSpPr>
          <p:nvPr/>
        </p:nvSpPr>
        <p:spPr bwMode="auto">
          <a:xfrm>
            <a:off x="172834" y="111606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ct val="85000"/>
              <a:buFont typeface="Wingdings" panose="05000000000000000000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defTabSz="914400">
              <a:lnSpc>
                <a:spcPct val="150000"/>
              </a:lnSpc>
            </a:pPr>
            <a:endParaRPr lang="pl-PL" sz="1600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00050" defTabSz="914400">
              <a:lnSpc>
                <a:spcPct val="150000"/>
              </a:lnSpc>
            </a:pPr>
            <a:r>
              <a:rPr lang="pl-PL" sz="28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Više od </a:t>
            </a:r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130</a:t>
            </a:r>
            <a:r>
              <a:rPr lang="pl-PL" sz="28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medijskih objava</a:t>
            </a:r>
          </a:p>
        </p:txBody>
      </p:sp>
      <p:pic>
        <p:nvPicPr>
          <p:cNvPr id="1026" name="Picture 2" descr="Image result for index logo">
            <a:extLst>
              <a:ext uri="{FF2B5EF4-FFF2-40B4-BE49-F238E27FC236}">
                <a16:creationId xmlns:a16="http://schemas.microsoft.com/office/drawing/2014/main" id="{41DF1BCA-F854-1AE5-4D7E-80E9D6E83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3" y="4179469"/>
            <a:ext cx="177165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7ACE08F-E937-B2DE-CC11-31B9E250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810" y="3388063"/>
            <a:ext cx="2454464" cy="53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93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11CDFA-84DF-42FA-85AF-0A694C0FD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952" y="404664"/>
            <a:ext cx="10850561" cy="1066800"/>
          </a:xfrm>
          <a:solidFill>
            <a:srgbClr val="FFFFFF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hr-HR" sz="40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Ostale aktivnosti odnosa s medijima</a:t>
            </a:r>
          </a:p>
        </p:txBody>
      </p:sp>
      <p:grpSp>
        <p:nvGrpSpPr>
          <p:cNvPr id="32771" name="Group 6">
            <a:extLst>
              <a:ext uri="{FF2B5EF4-FFF2-40B4-BE49-F238E27FC236}">
                <a16:creationId xmlns:a16="http://schemas.microsoft.com/office/drawing/2014/main" id="{C60EF2DD-F0A8-423E-BA98-3DB71267DD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5419725"/>
            <a:ext cx="457200" cy="457200"/>
            <a:chOff x="11361456" y="6195813"/>
            <a:chExt cx="548640" cy="54864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97AB6EF-11C6-4242-8F18-4C0C785002DD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777" name="Oval 8">
              <a:extLst>
                <a:ext uri="{FF2B5EF4-FFF2-40B4-BE49-F238E27FC236}">
                  <a16:creationId xmlns:a16="http://schemas.microsoft.com/office/drawing/2014/main" id="{EB4C82C5-3311-4317-B13C-80F814C1D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0C4943-0128-400C-A10C-4A4DE0642D61}"/>
              </a:ext>
            </a:extLst>
          </p:cNvPr>
          <p:cNvSpPr txBox="1"/>
          <p:nvPr/>
        </p:nvSpPr>
        <p:spPr>
          <a:xfrm>
            <a:off x="613614" y="1196752"/>
            <a:ext cx="10850561" cy="457913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hr-HR" sz="1700" dirty="0">
                <a:latin typeface="Verdana" panose="020B0604030504040204" pitchFamily="34" charset="0"/>
                <a:ea typeface="Verdana" panose="020B0604030504040204" pitchFamily="34" charset="0"/>
              </a:rPr>
              <a:t>Plasiranje gostovanja predsjednice u različite medije, TV i radijske emisije (Jl; VL, HTV, RTL, Nova TV, N1, HR)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hr-HR" sz="1700" dirty="0">
                <a:latin typeface="Verdana" panose="020B0604030504040204" pitchFamily="34" charset="0"/>
                <a:ea typeface="Verdana" panose="020B0604030504040204" pitchFamily="34" charset="0"/>
              </a:rPr>
              <a:t>Plasiranje tema u medije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hr-HR" sz="1700" dirty="0">
                <a:latin typeface="Verdana" panose="020B0604030504040204" pitchFamily="34" charset="0"/>
                <a:ea typeface="Verdana" panose="020B0604030504040204" pitchFamily="34" charset="0"/>
              </a:rPr>
              <a:t>Pisanje priopćenja, newslettera i tekstova za web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hr-HR" sz="1700" dirty="0">
                <a:latin typeface="Verdana" panose="020B0604030504040204" pitchFamily="34" charset="0"/>
                <a:ea typeface="Verdana" panose="020B0604030504040204" pitchFamily="34" charset="0"/>
              </a:rPr>
              <a:t>Odgovaranje na brojne novinarske upite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hr-HR" sz="1700" dirty="0">
                <a:latin typeface="Verdana" panose="020B0604030504040204" pitchFamily="34" charset="0"/>
                <a:ea typeface="Verdana" panose="020B0604030504040204" pitchFamily="34" charset="0"/>
              </a:rPr>
              <a:t>Organizacija brifinga za novinare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hr-HR" sz="1700" dirty="0">
                <a:latin typeface="Verdana" panose="020B0604030504040204" pitchFamily="34" charset="0"/>
                <a:ea typeface="Verdana" panose="020B0604030504040204" pitchFamily="34" charset="0"/>
              </a:rPr>
              <a:t>Dogovaranje voditeljskih angažmana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hr-HR" sz="1700" dirty="0">
                <a:latin typeface="Verdana" panose="020B0604030504040204" pitchFamily="34" charset="0"/>
                <a:ea typeface="Verdana" panose="020B0604030504040204" pitchFamily="34" charset="0"/>
              </a:rPr>
              <a:t>Redaktura </a:t>
            </a:r>
            <a:r>
              <a:rPr lang="hr-HR" sz="1700">
                <a:latin typeface="Verdana" panose="020B0604030504040204" pitchFamily="34" charset="0"/>
                <a:ea typeface="Verdana" panose="020B0604030504040204" pitchFamily="34" charset="0"/>
              </a:rPr>
              <a:t>intervjua u </a:t>
            </a:r>
            <a:r>
              <a:rPr lang="hr-HR" sz="1700" dirty="0">
                <a:latin typeface="Verdana" panose="020B0604030504040204" pitchFamily="34" charset="0"/>
                <a:ea typeface="Verdana" panose="020B0604030504040204" pitchFamily="34" charset="0"/>
              </a:rPr>
              <a:t>tiskanim medijima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hr-HR" sz="1700" dirty="0">
                <a:latin typeface="Verdana" panose="020B0604030504040204" pitchFamily="34" charset="0"/>
                <a:ea typeface="Verdana" panose="020B0604030504040204" pitchFamily="34" charset="0"/>
              </a:rPr>
              <a:t>Pisanje govora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hr-HR" sz="1700" dirty="0">
                <a:latin typeface="Verdana" panose="020B0604030504040204" pitchFamily="34" charset="0"/>
                <a:ea typeface="Verdana" panose="020B0604030504040204" pitchFamily="34" charset="0"/>
              </a:rPr>
              <a:t>Pisanje predgovora </a:t>
            </a:r>
            <a:r>
              <a:rPr lang="hr-HR" sz="1700">
                <a:latin typeface="Verdana" panose="020B0604030504040204" pitchFamily="34" charset="0"/>
                <a:ea typeface="Verdana" panose="020B0604030504040204" pitchFamily="34" charset="0"/>
              </a:rPr>
              <a:t>za 2 monografije</a:t>
            </a:r>
            <a:endParaRPr lang="hr-HR" sz="17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926519-272F-48B8-9FB7-5033DEFD7474}"/>
              </a:ext>
            </a:extLst>
          </p:cNvPr>
          <p:cNvCxnSpPr/>
          <p:nvPr/>
        </p:nvCxnSpPr>
        <p:spPr>
          <a:xfrm>
            <a:off x="623888" y="260350"/>
            <a:ext cx="10152062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498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CEEF9-7990-4293-A260-2AB72B201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6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Najvažnije </a:t>
            </a:r>
            <a:br>
              <a:rPr lang="hr-HR" sz="6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hr-HR" sz="6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Medijske objave </a:t>
            </a:r>
            <a:br>
              <a:rPr lang="hr-HR" sz="66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endParaRPr lang="hr-HR" sz="6600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1747" name="Group 4">
            <a:extLst>
              <a:ext uri="{FF2B5EF4-FFF2-40B4-BE49-F238E27FC236}">
                <a16:creationId xmlns:a16="http://schemas.microsoft.com/office/drawing/2014/main" id="{95A9BFFE-CC48-498F-B154-56023B7CAF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01425" y="5419725"/>
            <a:ext cx="457200" cy="457200"/>
            <a:chOff x="11361456" y="6195813"/>
            <a:chExt cx="548640" cy="5486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91449AA-A5D8-47BD-B0A0-C0D31C228941}"/>
                </a:ext>
              </a:extLst>
            </p:cNvPr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1751" name="Oval 6">
              <a:extLst>
                <a:ext uri="{FF2B5EF4-FFF2-40B4-BE49-F238E27FC236}">
                  <a16:creationId xmlns:a16="http://schemas.microsoft.com/office/drawing/2014/main" id="{3A8754AA-E0B7-4414-BB31-B1FF032B3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ckwell" panose="02020603050405020304" pitchFamily="18" charset="-18"/>
                </a:defRPr>
              </a:lvl9pPr>
            </a:lstStyle>
            <a:p>
              <a:endParaRPr lang="hr-HR" altLang="sr-Latn-RS"/>
            </a:p>
          </p:txBody>
        </p:sp>
      </p:grpSp>
    </p:spTree>
    <p:extLst>
      <p:ext uri="{BB962C8B-B14F-4D97-AF65-F5344CB8AC3E}">
        <p14:creationId xmlns:p14="http://schemas.microsoft.com/office/powerpoint/2010/main" val="2646957343"/>
      </p:ext>
    </p:ext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ISVISIBLE" val="{@GridOn}=Yes"/>
  <p:tag name="SMARTOBJECT" val="grid"/>
  <p:tag name="SMARTGRID" val="Ye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Fixed Logo v.2"/>
  <p:tag name="SMARTREAD" val="{@BusinessUnitCoverText}"/>
  <p:tag name="SMARTWRITE" val="{@BusinessUnitCoverText}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OBJECT" val="Confidentiality stamp Colour v.2"/>
  <p:tag name="SMARTREAD" val="{@Confidentiality stamp}"/>
  <p:tag name="SMARTWRITE" val="{@Confidentiality stamp}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OBJECT" val="Draft stamp Colour v.2"/>
  <p:tag name="SMARTREAD" val="{@Draft stamp}"/>
  <p:tag name="SMARTWRITE" val="{@Draft stamp}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MARTDIVIDERLEVEL" val="0"/>
  <p:tag name="SMARTDIVIDERTYPE" val="Section"/>
  <p:tag name="SHOW EXECUTIVE SUMMARY" val="No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OBJECT" val="Report date Colour v.2"/>
  <p:tag name="SMARTREAD" val="{@Report date}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LIDETYPE" val="Divider"/>
  <p:tag name="SMARTDIVIDERLEVEL" val="0"/>
  <p:tag name="SHOW EXECUTIVE SUMMARY" val="No"/>
  <p:tag name="SMARTDIVIDERTYPE" val="Appendix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Colour v.2"/>
  <p:tag name="SMARTREAD" val="{@BusinessUnitCoverText}"/>
  <p:tag name="SMARTWRITE" val="{@BusinessUnitCoverText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Confidentiality stamp}"/>
  <p:tag name="SMARTREAD" val="{@Confidentiality stamp}"/>
  <p:tag name="SMARTOBJECT" val="Confidentiality stamp Large Title and Subtitle v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OBJECT" val="Draft stamp Large Title and Subtitle v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OBJECT" val="Report date Large Title and Subtitle v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Large Title and Subtitle v.2"/>
  <p:tag name="SMARTREAD" val="{@BusinessUnitCoverText}"/>
  <p:tag name="SMARTWRITE" val="{@BusinessUnitCoverText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Front Cover Imag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Confidentiality stamp}"/>
  <p:tag name="SMARTREAD" val="{@Confidentiality stamp}"/>
  <p:tag name="SMARTOBJECT" val="Confidentiality stamp Large Title and Subtitle v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OBJECT" val="Draft stamp Large Title and Subtitle v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OBJECT" val="Report date Large Title and Subtitle v.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OBJECT" val="Descriptor Large Title and Subtitle v.2"/>
  <p:tag name="SMARTREAD" val="{@BusinessUnitCoverText}"/>
  <p:tag name="SMARTWRITE" val="{@BusinessUnitCoverText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Front Cover Imag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Confidentiality stamp}"/>
  <p:tag name="SMARTREAD" val="{@Confidentiality stamp}"/>
  <p:tag name="SMARTOBJECT" val="Confidentiality stamp Fixed Logo v.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Draft stamp}"/>
  <p:tag name="SMARTISVISIBLE" val="{@Show Draft stamp} = Yes"/>
  <p:tag name="SMARTREAD" val="{@Draft stamp}"/>
  <p:tag name="SMARTOBJECT" val="Draft stamp Fixed Logo v.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@Report date}"/>
  <p:tag name="SMARTREAD" val="{@Report date}"/>
  <p:tag name="SMARTOBJECT" val="Report date Fixed Logo v.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SmartShowDisclaimer} = Yes"/>
  <p:tag name="SMARTSHAPETYPE" val="Disclaim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SmartDividertext} {$SmartDividernumber} – {$Smart Divider title}"/>
  <p:tag name="SMARTLOCKSHAPE" val="Yes"/>
  <p:tag name="SMARTISVISIBLE" val="{$SmartDividernumber} !="/>
  <p:tag name="SMARTOBJECT" val="Section Header v.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ate FilePath} = Yes"/>
  <p:tag name="SMARTWRITE" val="{!Today} {!FilePath}"/>
  <p:tag name="SMARTLOCKSHAPE" val="Yes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ISVISIBLE" val="{@Show Draft stamp} = Yes"/>
  <p:tag name="SMARTWRITE" val="{@Draft stamp}"/>
  <p:tag name="SMARTLOCKSHAPE" val="Yes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!PageNumber}"/>
  <p:tag name="SMARTLOCKSHAPE" val="Yes"/>
  <p:tag name="SMARTOBJECT" val="Page Number v.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Title} • {@Subtitle}"/>
  <p:tag name="SMARTOBJECT" val="Section Footer v.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WRITE" val="{$Executive Summary}"/>
  <p:tag name="SMARTISVISIBLE" val="{$Show Executive Summary} = Yes"/>
  <p:tag name="SMARTLOCKSHAPE" val="Yes"/>
  <p:tag name="SMARTOBJECT" val="Executive Summary v.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LOCKSHAPE" val="Yes"/>
  <p:tag name="SMARTWRITE" val="{@Report date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SHAPETYPE" val="PresentationDisclaimer"/>
  <p:tag name="SMARTISVISIBLE" val="{@PresentationDisclaimer}!=No Disclaimer"/>
  <p:tag name="SMARTWRITE" val="{@PresentationDisclaimerText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S Report">
  <a:themeElements>
    <a:clrScheme name="PwC Burgundy">
      <a:dk1>
        <a:srgbClr val="000000"/>
      </a:dk1>
      <a:lt1>
        <a:srgbClr val="FFFFFF"/>
      </a:lt1>
      <a:dk2>
        <a:srgbClr val="A32020"/>
      </a:dk2>
      <a:lt2>
        <a:srgbClr val="FFFFFF"/>
      </a:lt2>
      <a:accent1>
        <a:srgbClr val="A32020"/>
      </a:accent1>
      <a:accent2>
        <a:srgbClr val="E0301E"/>
      </a:accent2>
      <a:accent3>
        <a:srgbClr val="602320"/>
      </a:accent3>
      <a:accent4>
        <a:srgbClr val="DB536A"/>
      </a:accent4>
      <a:accent5>
        <a:srgbClr val="DC6900"/>
      </a:accent5>
      <a:accent6>
        <a:srgbClr val="FFB600"/>
      </a:accent6>
      <a:hlink>
        <a:srgbClr val="A32020"/>
      </a:hlink>
      <a:folHlink>
        <a:srgbClr val="A32020"/>
      </a:folHlink>
    </a:clrScheme>
    <a:fontScheme name="Pw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C0C0"/>
        </a:solidFill>
        <a:ln w="25400">
          <a:solidFill>
            <a:schemeClr val="accent5"/>
          </a:solidFill>
        </a:ln>
      </a:spPr>
      <a:bodyPr vert="horz" wrap="square" lIns="91440" tIns="45720" rIns="91440" bIns="45720" rtlCol="0" anchor="ctr">
        <a:noAutofit/>
      </a:bodyPr>
      <a:lstStyle>
        <a:defPPr algn="ctr">
          <a:defRPr dirty="0" smtClean="0"/>
        </a:defPPr>
      </a:lstStyle>
    </a:spDef>
    <a:lnDef>
      <a:spPr>
        <a:ln w="12700">
          <a:solidFill>
            <a:srgbClr val="DC69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spAutoFit/>
      </a:bodyPr>
      <a:lstStyle>
        <a:defPPr marL="182563" indent="-182563">
          <a:spcBef>
            <a:spcPts val="600"/>
          </a:spcBef>
          <a:buFont typeface="Arial" pitchFamily="34" charset="0"/>
          <a:buChar char="•"/>
          <a:defRPr sz="1200" noProof="0" dirty="0" smtClean="0">
            <a:solidFill>
              <a:schemeClr val="tx1"/>
            </a:solidFill>
            <a:latin typeface="Georgia" pitchFamily="18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27650</TotalTime>
  <Words>344</Words>
  <Application>Microsoft Office PowerPoint</Application>
  <PresentationFormat>Widescreen</PresentationFormat>
  <Paragraphs>141</Paragraphs>
  <Slides>26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Arial Narrow</vt:lpstr>
      <vt:lpstr>Bookman Old Style</vt:lpstr>
      <vt:lpstr>Calibri</vt:lpstr>
      <vt:lpstr>Century Gothic</vt:lpstr>
      <vt:lpstr>Georgia</vt:lpstr>
      <vt:lpstr>Rockwell</vt:lpstr>
      <vt:lpstr>Rockwell Condensed</vt:lpstr>
      <vt:lpstr>Times New Roman</vt:lpstr>
      <vt:lpstr>Trebuchet MS</vt:lpstr>
      <vt:lpstr>Verdana</vt:lpstr>
      <vt:lpstr>Wingdings</vt:lpstr>
      <vt:lpstr>Wood Type</vt:lpstr>
      <vt:lpstr>TS Report</vt:lpstr>
      <vt:lpstr>Bitmap Image</vt:lpstr>
      <vt:lpstr>GODIŠNJI IZVJEŠTAJ za 2022.   hKIG</vt:lpstr>
      <vt:lpstr>Rezultati ukratko </vt:lpstr>
      <vt:lpstr>PowerPoint Presentation</vt:lpstr>
      <vt:lpstr>PowerPoint Presentation</vt:lpstr>
      <vt:lpstr>PowerPoint Presentation</vt:lpstr>
      <vt:lpstr>KOMUNIKACIJA s MEDIJIMA </vt:lpstr>
      <vt:lpstr>PowerPoint Presentation</vt:lpstr>
      <vt:lpstr>PowerPoint Presentation</vt:lpstr>
      <vt:lpstr>Najvažnije  Medijske objave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Ostale komunikacijske aktivnosti  </vt:lpstr>
      <vt:lpstr>PowerPoint Presentation</vt:lpstr>
      <vt:lpstr>PowerPoint Presentation</vt:lpstr>
      <vt:lpstr>Aktivnosti na društvenim mrežama</vt:lpstr>
      <vt:lpstr>PowerPoint Presentation</vt:lpstr>
      <vt:lpstr>PowerPoint Presentation</vt:lpstr>
      <vt:lpstr>PowerPoint Presentation</vt:lpstr>
      <vt:lpstr>Najbolje fb objave</vt:lpstr>
      <vt:lpstr>PowerPoint Presentation</vt:lpstr>
      <vt:lpstr>PowerPoint Presentation</vt:lpstr>
      <vt:lpstr>PowerPoint Presentation</vt:lpstr>
    </vt:vector>
  </TitlesOfParts>
  <Company>IGH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mstankovic</dc:creator>
  <cp:lastModifiedBy>HKIG Vlasta Trupeljak</cp:lastModifiedBy>
  <cp:revision>975</cp:revision>
  <cp:lastPrinted>2023-03-22T11:23:47Z</cp:lastPrinted>
  <dcterms:created xsi:type="dcterms:W3CDTF">2009-07-01T06:38:37Z</dcterms:created>
  <dcterms:modified xsi:type="dcterms:W3CDTF">2023-03-22T11:25:15Z</dcterms:modified>
</cp:coreProperties>
</file>