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1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036" autoAdjust="0"/>
  </p:normalViewPr>
  <p:slideViewPr>
    <p:cSldViewPr>
      <p:cViewPr varScale="1">
        <p:scale>
          <a:sx n="115" d="100"/>
          <a:sy n="115" d="100"/>
        </p:scale>
        <p:origin x="12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13.5.2019.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13.5.2019.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 Kovačić na Geotehničkom fakultetu u Varaždinu</a:t>
            </a:r>
            <a:b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Izv.prof.dr.sc. Igor Petrović,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dipl.ing.geot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Geotehnički fakultet, Varaždin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Igor Petrović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12796" b="19955"/>
          <a:stretch/>
        </p:blipFill>
        <p:spPr>
          <a:xfrm>
            <a:off x="668101" y="836712"/>
            <a:ext cx="7917099" cy="4752528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10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696744" cy="5243801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11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niOkvir 9"/>
          <p:cNvSpPr txBox="1"/>
          <p:nvPr/>
        </p:nvSpPr>
        <p:spPr>
          <a:xfrm>
            <a:off x="4644008" y="404664"/>
            <a:ext cx="4392488" cy="5472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170829" y="404664"/>
            <a:ext cx="4392488" cy="5472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7907" t="8902" r="13465" b="83074"/>
          <a:stretch/>
        </p:blipFill>
        <p:spPr>
          <a:xfrm>
            <a:off x="758113" y="1257906"/>
            <a:ext cx="3523316" cy="6412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45249" t="74963" r="13942" b="14011"/>
          <a:stretch/>
        </p:blipFill>
        <p:spPr>
          <a:xfrm>
            <a:off x="6084168" y="4342713"/>
            <a:ext cx="2584716" cy="9245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32513" t="89362" r="30364" b="6642"/>
          <a:stretch/>
        </p:blipFill>
        <p:spPr>
          <a:xfrm>
            <a:off x="1331639" y="4873506"/>
            <a:ext cx="2070866" cy="3470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15136" t="37650" r="12021" b="42626"/>
          <a:stretch/>
        </p:blipFill>
        <p:spPr>
          <a:xfrm>
            <a:off x="677398" y="2428791"/>
            <a:ext cx="3379349" cy="1424354"/>
          </a:xfrm>
          <a:prstGeom prst="rect">
            <a:avLst/>
          </a:prstGeom>
        </p:spPr>
      </p:pic>
      <p:sp>
        <p:nvSpPr>
          <p:cNvPr id="8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12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2" y="692696"/>
            <a:ext cx="3888432" cy="532005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9684" t="9520" b="5794"/>
          <a:stretch/>
        </p:blipFill>
        <p:spPr>
          <a:xfrm>
            <a:off x="4283968" y="1772816"/>
            <a:ext cx="4704941" cy="3024336"/>
          </a:xfrm>
          <a:prstGeom prst="rect">
            <a:avLst/>
          </a:prstGeom>
        </p:spPr>
      </p:pic>
      <p:sp>
        <p:nvSpPr>
          <p:cNvPr id="4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13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2" t="10125" r="19137" b="16898"/>
          <a:stretch/>
        </p:blipFill>
        <p:spPr>
          <a:xfrm>
            <a:off x="2195736" y="836712"/>
            <a:ext cx="4896544" cy="4808431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14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780000" cy="2835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04" y="2457908"/>
            <a:ext cx="4004896" cy="3003672"/>
          </a:xfrm>
          <a:prstGeom prst="rect">
            <a:avLst/>
          </a:prstGeom>
        </p:spPr>
      </p:pic>
      <p:sp>
        <p:nvSpPr>
          <p:cNvPr id="6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1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/>
          <a:stretch/>
        </p:blipFill>
        <p:spPr>
          <a:xfrm>
            <a:off x="395536" y="1196752"/>
            <a:ext cx="3983843" cy="32773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196130" cy="3147098"/>
          </a:xfrm>
          <a:prstGeom prst="rect">
            <a:avLst/>
          </a:prstGeom>
        </p:spPr>
      </p:pic>
      <p:sp>
        <p:nvSpPr>
          <p:cNvPr id="6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3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2" y="620688"/>
            <a:ext cx="6984776" cy="5226371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4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58626" cy="5112568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5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</a:p>
          <a:p>
            <a:pPr algn="just"/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Kovacic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Davorin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Petrovic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Igor;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Stuhec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Damir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Kovacević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Zelic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Biljana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Veinovic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Zelimir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Znidarcic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Dobroslav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Impervious Barriers for Landfills in Karst Region of Istrian Peninsula // Rock Engineering in Difficult Ground Conditions - Soft Rocks and Karst /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Vrkljan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I. (ed.). Taylor &amp; Francis Group, London, 2009. 711-716</a:t>
            </a:r>
          </a:p>
          <a:p>
            <a:pPr marL="0" indent="0" algn="just">
              <a:buNone/>
            </a:pPr>
            <a:r>
              <a:rPr lang="en-GB" sz="18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Web of Science Core </a:t>
            </a:r>
            <a:r>
              <a:rPr lang="en-GB" sz="1800" b="1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endParaRPr lang="hr-HR" sz="18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Petrovic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Igor;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Ivsic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Tomislav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Veric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Franjo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Kovacic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Davorin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Sensitivity analyses of global stability in sanitary landfills // Sixth European Conference on Numerical Methods in Geotechnical Engineering, September 2006, Graz,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Austria</a:t>
            </a:r>
            <a:endParaRPr lang="hr-H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r-H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SCI-EXPANDED</a:t>
            </a:r>
          </a:p>
          <a:p>
            <a:pPr algn="just"/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Petrovic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Igor;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Szavits-Nossan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Vlasta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Kovacic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Davorin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Deformability of municipal waste after biomechanical treatment //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Gradevinar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63 (2011), 3;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255-264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r-H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CURRENT CONTENTS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Petrovic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Igor;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Kovacic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Davorin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Damir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Štuhec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Large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Oedometer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Measuring Stiffness of MBT Waste. // Geotechnical Testing Journal, ASTM, 37 (2014); 296-310</a:t>
            </a:r>
          </a:p>
        </p:txBody>
      </p:sp>
      <p:sp>
        <p:nvSpPr>
          <p:cNvPr id="4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6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5823" t="84776" r="12301"/>
          <a:stretch/>
        </p:blipFill>
        <p:spPr>
          <a:xfrm>
            <a:off x="183265" y="1146848"/>
            <a:ext cx="4820383" cy="128587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t="10624" b="35500"/>
          <a:stretch/>
        </p:blipFill>
        <p:spPr>
          <a:xfrm>
            <a:off x="263770" y="4406866"/>
            <a:ext cx="3632597" cy="8506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506" y="1656775"/>
            <a:ext cx="3264694" cy="12287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l="849" t="63879"/>
          <a:stretch/>
        </p:blipFill>
        <p:spPr>
          <a:xfrm>
            <a:off x="1312252" y="3193944"/>
            <a:ext cx="5789038" cy="7055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877639"/>
            <a:ext cx="4274986" cy="811400"/>
          </a:xfrm>
          <a:prstGeom prst="rect">
            <a:avLst/>
          </a:prstGeom>
        </p:spPr>
      </p:pic>
      <p:sp>
        <p:nvSpPr>
          <p:cNvPr id="8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7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20032" t="13786" r="66390" b="23746"/>
          <a:stretch/>
        </p:blipFill>
        <p:spPr>
          <a:xfrm>
            <a:off x="179512" y="404662"/>
            <a:ext cx="4340724" cy="56166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8988" t="11097" r="9299" b="8795"/>
          <a:stretch/>
        </p:blipFill>
        <p:spPr>
          <a:xfrm>
            <a:off x="4788024" y="427641"/>
            <a:ext cx="4090109" cy="5593646"/>
          </a:xfrm>
          <a:prstGeom prst="rect">
            <a:avLst/>
          </a:prstGeom>
        </p:spPr>
      </p:pic>
      <p:sp>
        <p:nvSpPr>
          <p:cNvPr id="4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8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270824" cy="5453119"/>
          </a:xfrm>
        </p:spPr>
      </p:pic>
      <p:sp>
        <p:nvSpPr>
          <p:cNvPr id="3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26400" y="6381750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Verdana" panose="020B0604030504040204" pitchFamily="34" charset="0"/>
              </a:rPr>
              <a:t>9</a:t>
            </a:r>
            <a:endParaRPr lang="hr-HR" altLang="sr-Latn-R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210</Words>
  <Application>Microsoft Office PowerPoint</Application>
  <PresentationFormat>Prikaz na zaslonu (4:3)</PresentationFormat>
  <Paragraphs>30</Paragraphs>
  <Slides>14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Times New Roman</vt:lpstr>
      <vt:lpstr>Verdana</vt:lpstr>
      <vt:lpstr>Office Theme</vt:lpstr>
      <vt:lpstr>Profesor Kovačić na Geotehničkom fakultetu u Varaždinu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Reviewer</cp:lastModifiedBy>
  <cp:revision>66</cp:revision>
  <dcterms:created xsi:type="dcterms:W3CDTF">2010-03-22T21:50:27Z</dcterms:created>
  <dcterms:modified xsi:type="dcterms:W3CDTF">2019-05-12T22:42:36Z</dcterms:modified>
</cp:coreProperties>
</file>