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25DD8-EE44-4565-9FAD-B055A5796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614F81-13DF-4269-9F1C-75CCF36EC4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95E8C-5E47-4B2A-A939-FE0882848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5C51-2028-46F1-BBF4-3442CC4E342F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492E3-1003-452E-BDAF-F54CD694F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40AF2-47AC-492D-8D81-6797B81DC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C8B9-D48A-4228-9F01-F5D262D3C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38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D1F8A-86BD-462D-B422-C95EA299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B79CA-53A4-4ED4-89FA-BAAFDFC45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028B4-B80A-4A2E-8F82-C002AEF22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5C51-2028-46F1-BBF4-3442CC4E342F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5F146-BDB2-405F-944D-1AEEBD5F7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9F7B6-967C-4C67-9697-75EF64015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C8B9-D48A-4228-9F01-F5D262D3C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516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2DA59D-3A81-44C5-82EE-282519BA42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ACE69C-A9AD-482A-A5BD-BDDAB01EE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8617E-07CE-457D-B9EC-850A9D369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5C51-2028-46F1-BBF4-3442CC4E342F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3F2BE-D6F6-4C4A-9F6D-3BB9519B3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BDFD3-FEAF-485D-8EC8-E0683DA9C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C8B9-D48A-4228-9F01-F5D262D3C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059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E6A06-0AA3-4826-9D84-06636C15E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528A4-1206-4092-8ED2-5B85A56E1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CDAB1-0780-4017-A21A-CB1EC8ED9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5C51-2028-46F1-BBF4-3442CC4E342F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01749-77C8-43DF-A487-8A882A66F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AE11D-AAEB-4477-AE9D-270D58D4C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C8B9-D48A-4228-9F01-F5D262D3C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036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A8E07-6E97-4A0C-9790-B156A4CB9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200DA-799A-4B93-8451-D77DD1341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5738C-8733-47E8-88E6-338C50F3B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5C51-2028-46F1-BBF4-3442CC4E342F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0C1CF-5851-4E5E-8EF1-2E7D33B84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4DF434-9720-46FF-9B15-67CA0D196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C8B9-D48A-4228-9F01-F5D262D3C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06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DDA97-7B60-4897-BB40-E22652C28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628B3-901D-4710-8400-37DF0A8A9B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7F19ED-F89C-49B9-B047-594933493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63CF6-43FD-4652-B636-981B6B7D1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5C51-2028-46F1-BBF4-3442CC4E342F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4B5E1A-BDF0-47B9-A4FA-29A7770B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BAF23-6BC1-41DF-B0CD-BE8DE9A43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C8B9-D48A-4228-9F01-F5D262D3C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54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B27E6-4388-4A46-BFB6-79E5C12B5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BC67CE-9CD8-48CF-A878-BF279010E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BC19C4-5A2C-4342-986A-C2B54C8D7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EFCB82-8150-4717-9A6F-EADC7F5042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43224F-C707-4DCA-9A48-CCCC97F67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A370B9-6900-476E-9D3B-ABDF8CA2D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5C51-2028-46F1-BBF4-3442CC4E342F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0EEC3A-D405-409B-9A74-6F34EAF30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E7D2EB-4567-4174-A6FB-A28D307EE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C8B9-D48A-4228-9F01-F5D262D3C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89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A21BF-36A8-48A5-87A8-EEA3B03A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9D205F-018C-4941-9A77-57003C2C9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5C51-2028-46F1-BBF4-3442CC4E342F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471CA6-710F-43E6-8533-2B03CC145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78A64-C8D9-496E-81DB-E72D01651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C8B9-D48A-4228-9F01-F5D262D3C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70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2458EB-6FFC-4A0F-B4F8-A375E2966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5C51-2028-46F1-BBF4-3442CC4E342F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538533-E788-4AB5-9018-0F5B7BBAC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F8DBF-7459-4FF8-A6B2-DD3F8A913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C8B9-D48A-4228-9F01-F5D262D3C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760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6BFBC-9833-4445-97B5-9AA946305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6EBA9-AE21-4342-A43D-550254FC0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A9722E-FC24-4400-9F8D-51B753152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956390-6B7A-48B1-B28D-0B8D31138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5C51-2028-46F1-BBF4-3442CC4E342F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CE3A4A-4BBF-4911-9F43-6A6A9DF94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FA5140-B16D-478A-A600-3058F3654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C8B9-D48A-4228-9F01-F5D262D3C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51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76968-CE3E-453B-AEAF-37E724C1A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5C659B-4360-49FB-A7C2-D5B2C17E4D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5580CE-4589-47A9-95B4-D100C63B0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F88EA-12C7-4684-AF6A-687E1E30C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5C51-2028-46F1-BBF4-3442CC4E342F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E7CBE-A485-4362-B5C0-7C61124EB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4359A-F7D3-4233-B0EE-79FD9E7BC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C8B9-D48A-4228-9F01-F5D262D3C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97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42B0A4-00A0-4E72-994E-C0C1142D0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7927B0-8AE5-4FBA-BC25-EF17C50F5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20F01-8DAF-4ED3-9820-49D2CF1FF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45C51-2028-46F1-BBF4-3442CC4E342F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6F03E-6E51-4C04-9F61-83EA2F7371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0458F-1EB5-4C18-A3CC-6477B2AF21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EC8B9-D48A-4228-9F01-F5D262D3C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930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E9836-A9E0-4E85-B992-FDF2C87306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KONTINUITET GENERACIJSKE POVEZANOSTI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4CADCB-198E-418B-84C5-A74682D4C8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hr-HR" dirty="0"/>
          </a:p>
          <a:p>
            <a:r>
              <a:rPr lang="hr-HR" dirty="0"/>
              <a:t>POSEBNA GENERACIJA  1964/65</a:t>
            </a:r>
          </a:p>
          <a:p>
            <a:r>
              <a:rPr lang="hr-HR" dirty="0"/>
              <a:t>FILM U REŽIJI IVICE DŽEBE I pokojnog DAVORINA KOVAČIĆA</a:t>
            </a:r>
          </a:p>
          <a:p>
            <a:r>
              <a:rPr lang="hr-HR" dirty="0"/>
              <a:t>POSVEĆEN PROF. KOVAČIĆU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543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50760E-A753-4D46-9825-6E9D165EA490}"/>
              </a:ext>
            </a:extLst>
          </p:cNvPr>
          <p:cNvSpPr/>
          <p:nvPr/>
        </p:nvSpPr>
        <p:spPr>
          <a:xfrm>
            <a:off x="423333" y="406399"/>
            <a:ext cx="10955867" cy="6128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hr-H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Prolazom prijemnih ispita u ljeto 1964 godine virtualno započinje generacijska povezanost studenata. Upisom u listopadu 1964 godine pokrenuto je međusobno upoznavanje koje je prerastalo u suradnju svakog pojedinačnog ritma grupe koja ga je održavala i pratila studij. Stručne predmete studija građevinarstva i posebno interesantne profesore po sadržaju i načinu izlaganja pratilo se u velikom broju studenata.</a:t>
            </a:r>
            <a:endParaRPr lang="en-GB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hr-H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Djeca rockenrolla pored studija nalazila su vremena za ples, skijanje,planinarenje, košarku, nogomet i  druge aktivnosti.</a:t>
            </a:r>
            <a:endParaRPr lang="en-GB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hr-H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Bilo je to razdoblje pozitivnog razvoja civilizacije i evropske kulture tzv 60-te godine prošlog stoljeća a da toga nismo niti bili svjesni u trenutku odrastanja.</a:t>
            </a:r>
            <a:endParaRPr lang="en-GB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hr-H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Davorinom bilo je lako biti prisan glede njegove široke prirode i prijatelja raznolikih kulturnih događanja. Ritam takve povezanosti trajao je sve do njegovog kraja života.</a:t>
            </a:r>
            <a:endParaRPr lang="en-GB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hr-H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Svoju širinu prirode i aktivnosti započeo je s kolegama iz Dalmacije pozivom na prvo okupljanje nakon 25 godina od upisa na fakultet a 20 godina od završetka sudija, ujedno i s njegovim ostvarenjem titule doktora nauka te iste 1989</a:t>
            </a: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r-HR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godine</a:t>
            </a:r>
            <a:r>
              <a:rPr lang="hr-H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hr-H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Međusobna suradnja s kolegama rezultirala je na različitim nivoima: pomoć u realizaciji detalja u projektu, izradi revizionih izvješća, razmjeni mišljenja i svim drugim oblicima suradnje na projektima.</a:t>
            </a:r>
            <a:endParaRPr lang="en-GB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683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A3672A-8BAB-47BF-9C67-4C1576093CBF}"/>
              </a:ext>
            </a:extLst>
          </p:cNvPr>
          <p:cNvSpPr/>
          <p:nvPr/>
        </p:nvSpPr>
        <p:spPr>
          <a:xfrm>
            <a:off x="491067" y="406399"/>
            <a:ext cx="10905066" cy="5871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r-H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Generacijsko okupljanje održalo se sve do 2018 godine u listopadu koji je bio njegov zadnji veliki napor koji je radio s užitkom, veseleći se svakom novom viđenju s kolegama iz generacije o čemu svjedoči i ovaj film snimljen u suradnji s kolegom Ivicom Džebom povodom 50-godišnjice generacijskog okupljanja.</a:t>
            </a:r>
            <a:endParaRPr lang="en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r-H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Kontinuitet generacijske povezanosti veliko je djelo kolege Davorina Kovačića koji je međusobno zbližio različte ljudske prirode, ujedinio različte pravce razvoja i ostvario međusobnu toleranciju bez obzira na pojedinačne dosege i zato mu od srca hvala od posebne generacije 1964/65 koju je tako nazivao.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r-H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HVALA TI DADO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r-H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Veljko Karuza u ime generacije 64/65</a:t>
            </a:r>
            <a:endParaRPr lang="en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426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330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KONTINUITET GENERACIJSKE POVEZANOSTI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KONTINUITET GENERACIJSKE POVEZANOSTI</dc:title>
  <dc:creator>Veljko</dc:creator>
  <cp:lastModifiedBy>Veljko</cp:lastModifiedBy>
  <cp:revision>4</cp:revision>
  <dcterms:created xsi:type="dcterms:W3CDTF">2019-05-02T21:00:58Z</dcterms:created>
  <dcterms:modified xsi:type="dcterms:W3CDTF">2019-06-04T11:54:23Z</dcterms:modified>
</cp:coreProperties>
</file>