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61" r:id="rId2"/>
    <p:sldId id="263" r:id="rId3"/>
    <p:sldId id="271" r:id="rId4"/>
    <p:sldId id="269" r:id="rId5"/>
    <p:sldId id="270" r:id="rId6"/>
    <p:sldId id="266" r:id="rId7"/>
    <p:sldId id="272" r:id="rId8"/>
    <p:sldId id="265" r:id="rId9"/>
    <p:sldId id="273" r:id="rId10"/>
    <p:sldId id="264" r:id="rId11"/>
    <p:sldId id="267" r:id="rId12"/>
    <p:sldId id="268" r:id="rId13"/>
    <p:sldId id="278" r:id="rId14"/>
    <p:sldId id="275" r:id="rId15"/>
    <p:sldId id="285" r:id="rId16"/>
    <p:sldId id="276" r:id="rId17"/>
    <p:sldId id="277" r:id="rId18"/>
    <p:sldId id="296" r:id="rId19"/>
    <p:sldId id="297" r:id="rId20"/>
    <p:sldId id="279" r:id="rId21"/>
    <p:sldId id="313" r:id="rId22"/>
    <p:sldId id="281" r:id="rId23"/>
    <p:sldId id="282" r:id="rId24"/>
    <p:sldId id="284" r:id="rId25"/>
    <p:sldId id="290" r:id="rId26"/>
    <p:sldId id="309" r:id="rId27"/>
    <p:sldId id="310" r:id="rId28"/>
    <p:sldId id="291" r:id="rId29"/>
    <p:sldId id="294" r:id="rId30"/>
    <p:sldId id="295" r:id="rId31"/>
    <p:sldId id="292" r:id="rId32"/>
    <p:sldId id="293" r:id="rId33"/>
    <p:sldId id="288" r:id="rId34"/>
    <p:sldId id="289" r:id="rId35"/>
    <p:sldId id="299" r:id="rId36"/>
    <p:sldId id="300" r:id="rId37"/>
    <p:sldId id="303" r:id="rId38"/>
    <p:sldId id="304" r:id="rId39"/>
    <p:sldId id="302" r:id="rId40"/>
    <p:sldId id="305" r:id="rId41"/>
    <p:sldId id="306" r:id="rId42"/>
    <p:sldId id="311" r:id="rId43"/>
    <p:sldId id="307" r:id="rId44"/>
    <p:sldId id="308" r:id="rId45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4" autoAdjust="0"/>
    <p:restoredTop sz="90036" autoAdjust="0"/>
  </p:normalViewPr>
  <p:slideViewPr>
    <p:cSldViewPr>
      <p:cViewPr>
        <p:scale>
          <a:sx n="80" d="100"/>
          <a:sy n="80" d="100"/>
        </p:scale>
        <p:origin x="-1236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Boris Baljkas</a:t>
            </a: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=""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 dirty="0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sr-Latn-RS" smtClean="0">
                <a:latin typeface="Arial Narrow" panose="020B0606020202030204" pitchFamily="34" charset="0"/>
              </a:rPr>
              <a:t>Boris Baljkas</a:t>
            </a:r>
            <a:endParaRPr lang="hr-HR" altLang="sr-Latn-RS">
              <a:latin typeface="Arial Narrow" panose="020B0606020202030204" pitchFamily="34" charset="0"/>
            </a:endParaRP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KONSTRUKCIJA STUDENTSKI DOM VARAŽDIN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2" y="5589240"/>
            <a:ext cx="8534151" cy="1125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Boris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Baljkas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dipl.ing.građ.      Tehničko Veleučilište u Zagrebu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Graditeljski odjel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Boris  </a:t>
            </a:r>
            <a:r>
              <a:rPr lang="hr-HR" altLang="sr-Latn-R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Baljkas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  <p:pic>
        <p:nvPicPr>
          <p:cNvPr id="3074" name="Picture 2" descr="E:\Users\Boris Baljkas\Documents\1 MY DOCUMENT od 20 10 2012\1 BALJKAS - PROJEKTI\PROJEKTI\02 2014 Varazdin studentski dom\ORIS OPATIJA fotke 2019\Erik fotografije\Sangrad + AVP - Studentski dom Varazdin - foto Ivan Dorotic  -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9552" y="836712"/>
            <a:ext cx="820891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pic>
        <p:nvPicPr>
          <p:cNvPr id="4098" name="Picture 2" descr="E:\Users\Boris Baljkas\Documents\1 MY DOCUMENT od 20 10 2012\1 BALJKAS - PROJEKTI\PROJEKTI\02 2014 Varazdin studentski dom\ORIS OPATIJA fotke 2019\ORIS plakat\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40927928"/>
            <a:ext cx="43434000" cy="28955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 descr="E:\Users\Boris Baljkas\Documents\1 MY DOCUMENT od 20 10 2012\1 BALJKAS - PROJEKTI\PROJEKTI\02 2014 Varazdin studentski dom\ORIS OPATIJA fotke 2019\ORIS plakat\f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11560" y="692696"/>
            <a:ext cx="8136904" cy="52565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99592" y="1412776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/>
              <a:t>fasadni elementi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1161334" y="2060848"/>
            <a:ext cx="2186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kocke</a:t>
            </a:r>
          </a:p>
          <a:p>
            <a:r>
              <a:rPr lang="hr-HR" dirty="0" smtClean="0"/>
              <a:t>ležaj fasadnih elemenata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1400" dirty="0" smtClean="0"/>
              <a:t>              dilem</a:t>
            </a:r>
            <a:r>
              <a:rPr lang="hr-HR" sz="1200" dirty="0" smtClean="0"/>
              <a:t>a 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pic>
        <p:nvPicPr>
          <p:cNvPr id="6146" name="Picture 2" descr="E:\Users\Boris Baljkas\Documents\1 MY DOCUMENT od 20 10 2012\1 BALJKAS - PROJEKTI\PROJEKTI\02 2014 Varazdin studentski dom\ORIS OPATIJA fotke 2019\ORIS plakat\Scan gp fotke_0001.jpg"/>
          <p:cNvPicPr>
            <a:picLocks noChangeAspect="1" noChangeArrowheads="1"/>
          </p:cNvPicPr>
          <p:nvPr/>
        </p:nvPicPr>
        <p:blipFill>
          <a:blip r:embed="rId2" cstate="print"/>
          <a:srcRect l="10256" r="2564" b="16240"/>
          <a:stretch>
            <a:fillRect/>
          </a:stretch>
        </p:blipFill>
        <p:spPr bwMode="auto">
          <a:xfrm>
            <a:off x="2051720" y="476672"/>
            <a:ext cx="4896544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  <p:pic>
        <p:nvPicPr>
          <p:cNvPr id="6146" name="Picture 2" descr="E:\Users\Boris Baljkas\Documents\1 MY DOCUMENT od 20 10 2012\1 BALJKAS - PROJEKTI\PROJEKTI\02 2014 Varazdin studentski dom\ORIS OPATIJA fotke 2019\ORIS plakat\Scan gp fotke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9916" y="-1125252"/>
            <a:ext cx="5760640" cy="88204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11760" y="429309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PLOČE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pic>
        <p:nvPicPr>
          <p:cNvPr id="7170" name="Picture 2" descr="E:\Users\Boris Baljkas\Documents\1 MY DOCUMENT od 20 10 2012\1 BALJKAS - PROJEKTI\PROJEKTI\02 2014 Varazdin studentski dom\ORIS OPATIJA fotke 2019\ORIS plakat\Scan gp fotke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39442" y="-895225"/>
            <a:ext cx="5774358" cy="8374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  <p:pic>
        <p:nvPicPr>
          <p:cNvPr id="17410" name="Picture 2" descr="E:\Users\Boris Baljkas\Desktop\1_00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8367"/>
          <a:stretch>
            <a:fillRect/>
          </a:stretch>
        </p:blipFill>
        <p:spPr bwMode="auto">
          <a:xfrm rot="5400000">
            <a:off x="1741378" y="-1129817"/>
            <a:ext cx="3933057" cy="6192692"/>
          </a:xfrm>
          <a:prstGeom prst="rect">
            <a:avLst/>
          </a:prstGeom>
          <a:noFill/>
        </p:spPr>
      </p:pic>
      <p:pic>
        <p:nvPicPr>
          <p:cNvPr id="17411" name="Picture 3" descr="E:\Users\Boris Baljkas\Desktop\1_000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9034" r="29684"/>
          <a:stretch>
            <a:fillRect/>
          </a:stretch>
        </p:blipFill>
        <p:spPr bwMode="auto">
          <a:xfrm rot="5400000">
            <a:off x="2267744" y="2321498"/>
            <a:ext cx="288032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  <p:pic>
        <p:nvPicPr>
          <p:cNvPr id="8194" name="Picture 2" descr="E:\Users\Boris Baljkas\Documents\1 MY DOCUMENT od 20 10 2012\1 BALJKAS - PROJEKTI\PROJEKTI\02 2014 Varazdin studentski dom\ORIS OPATIJA fotke 2019\ORIS predavanje\4 garaž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33365" y="246955"/>
            <a:ext cx="6165302" cy="60486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83768" y="62373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Stupovi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17</a:t>
            </a:fld>
            <a:endParaRPr lang="hr-HR" altLang="sr-Latn-RS"/>
          </a:p>
        </p:txBody>
      </p:sp>
      <p:pic>
        <p:nvPicPr>
          <p:cNvPr id="9218" name="Picture 2" descr="E:\Users\Boris Baljkas\Documents\1 MY DOCUMENT od 20 10 2012\1 BALJKAS - PROJEKTI\PROJEKTI\02 2014 Varazdin studentski dom\ORIS OPATIJA fotke 2019\ORIS predavanje\6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96944" cy="55816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7624" y="69269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numerički modeli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9218" name="Picture 2" descr="E:\Users\Boris Baljkas\Desktop\Scan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061450" cy="5403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  <p:pic>
        <p:nvPicPr>
          <p:cNvPr id="10242" name="Picture 2" descr="E:\Users\Boris Baljkas\Desktop\Scan_000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691680" y="1124744"/>
            <a:ext cx="5187726" cy="46815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63888" y="14847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            B  C          D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sr-Latn-RS" smtClean="0">
                <a:latin typeface="Arial Narrow" panose="020B0606020202030204" pitchFamily="34" charset="0"/>
              </a:rPr>
              <a:t>Boris Baljkas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92696"/>
            <a:ext cx="8229600" cy="72008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hr-HR" altLang="sr-Latn-RS" sz="1200" dirty="0" err="1" smtClean="0"/>
              <a:t>dron</a:t>
            </a:r>
            <a:r>
              <a:rPr lang="hr-HR" altLang="sr-Latn-RS" sz="1200" dirty="0" smtClean="0"/>
              <a:t/>
            </a:r>
            <a:br>
              <a:rPr lang="hr-HR" altLang="sr-Latn-RS" sz="1200" dirty="0" smtClean="0"/>
            </a:br>
            <a:r>
              <a:rPr lang="hr-HR" altLang="sr-Latn-RS" sz="1200" dirty="0" smtClean="0"/>
              <a:t>                                                                           studentski  dom </a:t>
            </a:r>
            <a:br>
              <a:rPr lang="hr-HR" altLang="sr-Latn-RS" sz="1200" dirty="0" smtClean="0"/>
            </a:br>
            <a:r>
              <a:rPr lang="hr-HR" altLang="sr-Latn-RS" sz="1200" dirty="0" smtClean="0"/>
              <a:t>                                                                                                                                         restoran</a:t>
            </a:r>
            <a:endParaRPr lang="hr-HR" altLang="sr-Latn-RS" sz="1200" dirty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pic>
        <p:nvPicPr>
          <p:cNvPr id="1026" name="Picture 2" descr="E:\Users\Boris Baljkas\Documents\1 MY DOCUMENT od 20 10 2012\1 BALJKAS - PROJEKTI\PROJEKTI\02 2014 Varazdin studentski dom\ORIS OPATIJA fotke 2019\Erik fotografije\1 dron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8208912" cy="5178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  <p:pic>
        <p:nvPicPr>
          <p:cNvPr id="10242" name="Picture 2" descr="E:\Users\Boris Baljkas\Documents\1 MY DOCUMENT od 20 10 2012\1 BALJKAS - PROJEKTI\PROJEKTI\02 2014 Varazdin studentski dom\ORIS OPATIJA fotke 2019\ORIS predavanje\7 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  <p:pic>
        <p:nvPicPr>
          <p:cNvPr id="11266" name="Picture 2" descr="E:\Users\Boris Baljkas\Documents\1 MY DOCUMENT od 20 10 2012\1 BALJKAS - PROJEKTI\PROJEKTI\02 2014 Varazdin studentski dom\ORIS OPATIJA fotke 2019\ORIS predavanje\8 .jpg"/>
          <p:cNvPicPr>
            <a:picLocks noChangeAspect="1" noChangeArrowheads="1"/>
          </p:cNvPicPr>
          <p:nvPr/>
        </p:nvPicPr>
        <p:blipFill>
          <a:blip r:embed="rId2" cstate="print"/>
          <a:srcRect l="4761" r="12404"/>
          <a:stretch>
            <a:fillRect/>
          </a:stretch>
        </p:blipFill>
        <p:spPr bwMode="auto">
          <a:xfrm>
            <a:off x="1403648" y="908720"/>
            <a:ext cx="6264696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22</a:t>
            </a:fld>
            <a:endParaRPr lang="hr-HR" altLang="sr-Latn-RS"/>
          </a:p>
        </p:txBody>
      </p:sp>
      <p:pic>
        <p:nvPicPr>
          <p:cNvPr id="12290" name="Picture 2" descr="E:\Users\Boris Baljkas\Documents\1 MY DOCUMENT od 20 10 2012\1 BALJKAS - PROJEKTI\PROJEKTI\02 2014 Varazdin studentski dom\ORIS OPATIJA fotke 2019\ORIS predavanje\9 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48465" cy="6043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  <p:pic>
        <p:nvPicPr>
          <p:cNvPr id="13314" name="Picture 2" descr="E:\Users\Boris Baljkas\Documents\1 MY DOCUMENT od 20 10 2012\1 BALJKAS - PROJEKTI\PROJEKTI\02 2014 Varazdin studentski dom\ORIS OPATIJA fotke 2019\ORIS plakat\Scan gp fotke_0007.jpg"/>
          <p:cNvPicPr>
            <a:picLocks noChangeAspect="1" noChangeArrowheads="1"/>
          </p:cNvPicPr>
          <p:nvPr/>
        </p:nvPicPr>
        <p:blipFill>
          <a:blip r:embed="rId2" cstate="print"/>
          <a:srcRect l="8338" t="10332" r="10134" b="15524"/>
          <a:stretch>
            <a:fillRect/>
          </a:stretch>
        </p:blipFill>
        <p:spPr bwMode="auto">
          <a:xfrm>
            <a:off x="1619672" y="836712"/>
            <a:ext cx="5644008" cy="6004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  <p:pic>
        <p:nvPicPr>
          <p:cNvPr id="15362" name="Picture 2" descr="E:\Users\Boris Baljkas\Documents\1 MY DOCUMENT od 20 10 2012\1 BALJKAS - PROJEKTI\PROJEKTI\02 2014 Varazdin studentski dom\ORIS OPATIJA fotke 2019\ORIS plakat\Scan gp fotke_0008.jpg"/>
          <p:cNvPicPr>
            <a:picLocks noChangeAspect="1" noChangeArrowheads="1"/>
          </p:cNvPicPr>
          <p:nvPr/>
        </p:nvPicPr>
        <p:blipFill>
          <a:blip r:embed="rId2" cstate="print"/>
          <a:srcRect l="10191" t="2864" b="5501"/>
          <a:stretch>
            <a:fillRect/>
          </a:stretch>
        </p:blipFill>
        <p:spPr bwMode="auto">
          <a:xfrm>
            <a:off x="2051720" y="0"/>
            <a:ext cx="4896544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r-HR" dirty="0" smtClean="0"/>
              <a:t>ZIDOVI</a:t>
            </a:r>
          </a:p>
          <a:p>
            <a:pPr algn="ctr"/>
            <a:endParaRPr lang="hr-HR" dirty="0" smtClean="0"/>
          </a:p>
          <a:p>
            <a:pPr algn="ctr"/>
            <a:endParaRPr lang="hr-HR" dirty="0" smtClean="0"/>
          </a:p>
          <a:p>
            <a:pPr algn="ctr">
              <a:buNone/>
            </a:pPr>
            <a:r>
              <a:rPr lang="hr-HR" dirty="0" smtClean="0"/>
              <a:t>roštilj </a:t>
            </a:r>
            <a:r>
              <a:rPr lang="hr-HR" dirty="0" smtClean="0"/>
              <a:t>poprečnih i uzdužnih zidova iznad podruma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25</a:t>
            </a:fld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  <p:pic>
        <p:nvPicPr>
          <p:cNvPr id="6146" name="Picture 2" descr="E:\Users\Boris Baljkas\Documents\1 MY DOCUMENT od 20 10 2012\1 BALJKAS - PROJEKTI\PROJEKTI\02 2014 Varazdin studentski dom\ORIS OPATIJA fotke 2019\ORIS plakat\Scan gp fotke_0001.jpg"/>
          <p:cNvPicPr>
            <a:picLocks noChangeAspect="1" noChangeArrowheads="1"/>
          </p:cNvPicPr>
          <p:nvPr/>
        </p:nvPicPr>
        <p:blipFill>
          <a:blip r:embed="rId2" cstate="print"/>
          <a:srcRect l="19230" t="9542" r="16667" b="57590"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2132856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</a:t>
            </a:r>
          </a:p>
          <a:p>
            <a:endParaRPr lang="hr-HR" dirty="0" smtClean="0"/>
          </a:p>
          <a:p>
            <a:r>
              <a:rPr lang="hr-HR" dirty="0" smtClean="0"/>
              <a:t>B</a:t>
            </a:r>
          </a:p>
          <a:p>
            <a:r>
              <a:rPr lang="hr-HR" dirty="0" smtClean="0"/>
              <a:t>C</a:t>
            </a:r>
          </a:p>
          <a:p>
            <a:endParaRPr lang="hr-HR" dirty="0" smtClean="0"/>
          </a:p>
          <a:p>
            <a:r>
              <a:rPr lang="hr-HR" dirty="0" smtClean="0"/>
              <a:t>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1600201"/>
            <a:ext cx="4248472" cy="28369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  <p:pic>
        <p:nvPicPr>
          <p:cNvPr id="2050" name="Picture 2" descr="E:\Users\Boris Baljkas\Desktop\tlocrti _000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47802" b="33694"/>
          <a:stretch>
            <a:fillRect/>
          </a:stretch>
        </p:blipFill>
        <p:spPr bwMode="auto">
          <a:xfrm>
            <a:off x="-324544" y="188640"/>
            <a:ext cx="9468544" cy="2348880"/>
          </a:xfrm>
          <a:prstGeom prst="rect">
            <a:avLst/>
          </a:prstGeom>
          <a:noFill/>
        </p:spPr>
      </p:pic>
      <p:pic>
        <p:nvPicPr>
          <p:cNvPr id="2051" name="Picture 3" descr="E:\Users\Boris Baljkas\Desktop\tlocrti _000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49231" r="50877" b="33649"/>
          <a:stretch>
            <a:fillRect/>
          </a:stretch>
        </p:blipFill>
        <p:spPr bwMode="auto">
          <a:xfrm>
            <a:off x="4716016" y="2780928"/>
            <a:ext cx="4680520" cy="22322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91680" y="62068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garaža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47667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prizemlje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299695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 kat, II, III, IV, V</a:t>
            </a:r>
          </a:p>
          <a:p>
            <a:endParaRPr lang="hr-HR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07904" y="980728"/>
            <a:ext cx="2232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        </a:t>
            </a:r>
            <a:endParaRPr lang="hr-HR" sz="800" dirty="0" smtClean="0"/>
          </a:p>
          <a:p>
            <a:r>
              <a:rPr lang="hr-HR" sz="800" dirty="0" smtClean="0"/>
              <a:t>A                                           </a:t>
            </a:r>
            <a:r>
              <a:rPr lang="hr-HR" sz="800" dirty="0" err="1" smtClean="0"/>
              <a:t>A</a:t>
            </a:r>
            <a:r>
              <a:rPr lang="hr-HR" sz="800" dirty="0" smtClean="0"/>
              <a:t>                                           </a:t>
            </a:r>
          </a:p>
          <a:p>
            <a:endParaRPr lang="hr-HR" sz="800" dirty="0" smtClean="0"/>
          </a:p>
          <a:p>
            <a:endParaRPr lang="hr-HR" sz="800" dirty="0" smtClean="0"/>
          </a:p>
          <a:p>
            <a:r>
              <a:rPr lang="hr-HR" sz="800" dirty="0" smtClean="0"/>
              <a:t>B                                           </a:t>
            </a:r>
            <a:r>
              <a:rPr lang="hr-HR" sz="800" dirty="0" err="1" smtClean="0"/>
              <a:t>B</a:t>
            </a:r>
            <a:endParaRPr lang="hr-HR" sz="800" dirty="0" smtClean="0"/>
          </a:p>
          <a:p>
            <a:r>
              <a:rPr lang="hr-HR" sz="800" dirty="0" smtClean="0"/>
              <a:t>C                                           </a:t>
            </a:r>
            <a:r>
              <a:rPr lang="hr-HR" sz="800" dirty="0" err="1" smtClean="0"/>
              <a:t>C</a:t>
            </a:r>
            <a:r>
              <a:rPr lang="hr-HR" sz="800" dirty="0" smtClean="0"/>
              <a:t> </a:t>
            </a:r>
          </a:p>
          <a:p>
            <a:endParaRPr lang="hr-HR" sz="800" dirty="0" smtClean="0"/>
          </a:p>
          <a:p>
            <a:endParaRPr lang="hr-HR" sz="800" dirty="0" smtClean="0"/>
          </a:p>
          <a:p>
            <a:r>
              <a:rPr lang="hr-HR" sz="800" dirty="0" smtClean="0"/>
              <a:t>D                                            </a:t>
            </a:r>
            <a:r>
              <a:rPr lang="hr-HR" sz="800" dirty="0" err="1" smtClean="0"/>
              <a:t>D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0032" y="3284984"/>
            <a:ext cx="360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 smtClean="0"/>
              <a:t>A</a:t>
            </a:r>
          </a:p>
          <a:p>
            <a:endParaRPr lang="hr-HR" sz="800" dirty="0" smtClean="0"/>
          </a:p>
          <a:p>
            <a:endParaRPr lang="hr-HR" sz="800" dirty="0" smtClean="0"/>
          </a:p>
          <a:p>
            <a:r>
              <a:rPr lang="hr-HR" sz="800" dirty="0" smtClean="0"/>
              <a:t>B</a:t>
            </a:r>
          </a:p>
          <a:p>
            <a:endParaRPr lang="hr-HR" sz="800" dirty="0" smtClean="0"/>
          </a:p>
          <a:p>
            <a:r>
              <a:rPr lang="hr-HR" sz="800" dirty="0" smtClean="0"/>
              <a:t>C</a:t>
            </a:r>
          </a:p>
          <a:p>
            <a:endParaRPr lang="hr-HR" sz="800" dirty="0" smtClean="0"/>
          </a:p>
          <a:p>
            <a:endParaRPr lang="hr-HR" sz="800" dirty="0" smtClean="0"/>
          </a:p>
          <a:p>
            <a:r>
              <a:rPr lang="hr-HR" sz="800" dirty="0" smtClean="0"/>
              <a:t>D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1115616" y="2924944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oslonci </a:t>
            </a:r>
            <a:r>
              <a:rPr lang="hr-HR" dirty="0" smtClean="0"/>
              <a:t> “roštilja”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  <p:pic>
        <p:nvPicPr>
          <p:cNvPr id="4098" name="Picture 2" descr="E:\Users\Boris Baljkas\Documents\1 MY DOCUMENT od 20 10 2012\1 BALJKAS - PROJEKTI\PROJEKTI\02 2014 Varazdin studentski dom\ORIS OPATIJA fotke 2019\ORIS plakat\IMG_20190111_09124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0992" y="116632"/>
            <a:ext cx="9073008" cy="63342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63888" y="5085184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/>
              <a:t>poprečni zidovi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41490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sjever uzdužni zid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6926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konzola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  <p:pic>
        <p:nvPicPr>
          <p:cNvPr id="7170" name="Picture 2" descr="E:\Users\Boris Baljkas\Documents\1 MY DOCUMENT od 20 10 2012\1 BALJKAS - PROJEKTI\PROJEKTI\02 2014 Varazdin studentski dom\ORIS OPATIJA fotke 2019\ORIS predavanje\13  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661171" cy="4022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dirty="0" smtClean="0"/>
              <a:t>Boris </a:t>
            </a:r>
            <a:r>
              <a:rPr lang="en-US" altLang="sr-Latn-RS" dirty="0" err="1" smtClean="0"/>
              <a:t>Baljkas</a:t>
            </a:r>
            <a:endParaRPr lang="hr-HR" altLang="sr-Latn-R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3</a:t>
            </a:fld>
            <a:endParaRPr lang="hr-HR" altLang="sr-Latn-RS"/>
          </a:p>
        </p:txBody>
      </p:sp>
      <p:sp>
        <p:nvSpPr>
          <p:cNvPr id="4" name="TextBox 3"/>
          <p:cNvSpPr txBox="1"/>
          <p:nvPr/>
        </p:nvSpPr>
        <p:spPr>
          <a:xfrm>
            <a:off x="1187624" y="1052736"/>
            <a:ext cx="257795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b="1" dirty="0" smtClean="0"/>
              <a:t>konstrukcija</a:t>
            </a:r>
          </a:p>
          <a:p>
            <a:endParaRPr lang="hr-HR" sz="1000" dirty="0" smtClean="0"/>
          </a:p>
          <a:p>
            <a:r>
              <a:rPr lang="hr-HR" sz="1000" dirty="0" smtClean="0"/>
              <a:t>projektant      Boris </a:t>
            </a:r>
            <a:r>
              <a:rPr lang="hr-HR" sz="1000" dirty="0" err="1" smtClean="0"/>
              <a:t>Baljkas</a:t>
            </a:r>
            <a:endParaRPr lang="hr-HR" sz="1000" dirty="0" smtClean="0"/>
          </a:p>
          <a:p>
            <a:endParaRPr lang="hr-HR" sz="1000" dirty="0" smtClean="0"/>
          </a:p>
          <a:p>
            <a:r>
              <a:rPr lang="hr-HR" sz="1000" dirty="0" err="1" smtClean="0"/>
              <a:t>revident</a:t>
            </a:r>
            <a:r>
              <a:rPr lang="hr-HR" sz="1000" dirty="0" smtClean="0"/>
              <a:t>         Ivan Radman</a:t>
            </a:r>
          </a:p>
          <a:p>
            <a:endParaRPr lang="hr-HR" sz="1000" dirty="0" smtClean="0"/>
          </a:p>
          <a:p>
            <a:r>
              <a:rPr lang="hr-HR" sz="1000" dirty="0" smtClean="0"/>
              <a:t>planovi armature             Alan Težak</a:t>
            </a:r>
          </a:p>
          <a:p>
            <a:endParaRPr lang="hr-HR" sz="1000" dirty="0" smtClean="0"/>
          </a:p>
          <a:p>
            <a:r>
              <a:rPr lang="hr-HR" sz="1000" dirty="0" err="1" smtClean="0"/>
              <a:t>prednapregnute</a:t>
            </a:r>
            <a:r>
              <a:rPr lang="hr-HR" sz="1000" dirty="0" smtClean="0"/>
              <a:t> ploče    Predrag Presečki</a:t>
            </a:r>
          </a:p>
          <a:p>
            <a:endParaRPr lang="hr-HR" sz="1000" dirty="0" smtClean="0"/>
          </a:p>
          <a:p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980728"/>
            <a:ext cx="2736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b="1" dirty="0" smtClean="0"/>
              <a:t>arhitektura</a:t>
            </a:r>
          </a:p>
          <a:p>
            <a:endParaRPr lang="hr-HR" sz="1000" dirty="0" smtClean="0"/>
          </a:p>
          <a:p>
            <a:r>
              <a:rPr lang="hr-HR" sz="1000" dirty="0" smtClean="0"/>
              <a:t>projektanti                   Vedran </a:t>
            </a:r>
            <a:r>
              <a:rPr lang="hr-HR" sz="1000" dirty="0" err="1" smtClean="0"/>
              <a:t>Pedišić</a:t>
            </a:r>
            <a:endParaRPr lang="hr-HR" sz="1000" dirty="0" smtClean="0"/>
          </a:p>
          <a:p>
            <a:endParaRPr lang="hr-HR" sz="1000" dirty="0" smtClean="0"/>
          </a:p>
          <a:p>
            <a:r>
              <a:rPr lang="hr-HR" sz="1000" dirty="0" smtClean="0"/>
              <a:t>                                    Erik </a:t>
            </a:r>
            <a:r>
              <a:rPr lang="hr-HR" sz="1000" dirty="0" err="1" smtClean="0"/>
              <a:t>Velasco</a:t>
            </a:r>
            <a:r>
              <a:rPr lang="hr-HR" sz="1000" dirty="0" smtClean="0"/>
              <a:t> Ferrera</a:t>
            </a:r>
          </a:p>
          <a:p>
            <a:endParaRPr lang="hr-HR" sz="1000" dirty="0" smtClean="0"/>
          </a:p>
          <a:p>
            <a:r>
              <a:rPr lang="hr-HR" sz="1000" dirty="0" smtClean="0"/>
              <a:t>                                    suradnice  i suradnici</a:t>
            </a:r>
            <a:endParaRPr lang="en-US" sz="1000" dirty="0"/>
          </a:p>
        </p:txBody>
      </p:sp>
      <p:pic>
        <p:nvPicPr>
          <p:cNvPr id="7170" name="Picture 2" descr="E:\Users\Boris Baljkas\Documents\1 MY DOCUMENT od 20 10 2012\1 BALJKAS - PROJEKTI\PROJEKTI\02 2014 Varazdin studentski dom\ORIS OPATIJA fotke 2019\ORIS plakat\DSCF1433.JPG"/>
          <p:cNvPicPr>
            <a:picLocks noChangeAspect="1" noChangeArrowheads="1"/>
          </p:cNvPicPr>
          <p:nvPr/>
        </p:nvPicPr>
        <p:blipFill>
          <a:blip r:embed="rId2" cstate="print"/>
          <a:srcRect l="21609" t="18722" r="20768"/>
          <a:stretch>
            <a:fillRect/>
          </a:stretch>
        </p:blipFill>
        <p:spPr bwMode="auto">
          <a:xfrm>
            <a:off x="3419872" y="2996952"/>
            <a:ext cx="1872208" cy="1872208"/>
          </a:xfrm>
          <a:prstGeom prst="rect">
            <a:avLst/>
          </a:prstGeom>
          <a:noFill/>
        </p:spPr>
      </p:pic>
      <p:pic>
        <p:nvPicPr>
          <p:cNvPr id="7171" name="Picture 3" descr="E:\Users\Boris Baljkas\Documents\1 MY DOCUMENT od 20 10 2012\1 BALJKAS - PROJEKTI\PROJEKTI\02 2014 Varazdin studentski dom\ORIS OPATIJA fotke 2019\ORIS plakat\DSCF1428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1466"/>
          <a:stretch>
            <a:fillRect/>
          </a:stretch>
        </p:blipFill>
        <p:spPr bwMode="auto">
          <a:xfrm>
            <a:off x="5436096" y="2564903"/>
            <a:ext cx="3312368" cy="259228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27784" y="5085184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000" b="1" dirty="0" smtClean="0"/>
          </a:p>
          <a:p>
            <a:endParaRPr lang="hr-HR" sz="1000" b="1" dirty="0" smtClean="0"/>
          </a:p>
          <a:p>
            <a:endParaRPr lang="hr-HR" sz="1000" b="1" dirty="0" smtClean="0"/>
          </a:p>
          <a:p>
            <a:r>
              <a:rPr lang="hr-HR" sz="1000" b="1" dirty="0" smtClean="0"/>
              <a:t> nadzor </a:t>
            </a:r>
            <a:r>
              <a:rPr lang="hr-HR" sz="1000" dirty="0" smtClean="0"/>
              <a:t>                     Mladen </a:t>
            </a:r>
            <a:r>
              <a:rPr lang="hr-HR" sz="1000" dirty="0" err="1" smtClean="0"/>
              <a:t>Vidaček</a:t>
            </a:r>
            <a:r>
              <a:rPr lang="hr-HR" sz="1000" dirty="0" smtClean="0"/>
              <a:t>  </a:t>
            </a:r>
          </a:p>
          <a:p>
            <a:r>
              <a:rPr lang="hr-HR" sz="1000" dirty="0" smtClean="0"/>
              <a:t>             </a:t>
            </a:r>
          </a:p>
          <a:p>
            <a:r>
              <a:rPr lang="hr-HR" sz="1000" dirty="0" smtClean="0"/>
              <a:t> </a:t>
            </a:r>
            <a:r>
              <a:rPr lang="hr-HR" sz="1000" b="1" dirty="0" smtClean="0"/>
              <a:t>voditelj projekta      </a:t>
            </a:r>
            <a:r>
              <a:rPr lang="hr-HR" sz="1000" dirty="0" smtClean="0"/>
              <a:t>Sanjana Buć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5013176"/>
            <a:ext cx="1747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/>
              <a:t>na dan svečanog otvorenja </a:t>
            </a:r>
          </a:p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  <p:pic>
        <p:nvPicPr>
          <p:cNvPr id="8195" name="Picture 3" descr="E:\Users\Boris Baljkas\Documents\1 MY DOCUMENT od 20 10 2012\1 BALJKAS - PROJEKTI\PROJEKTI\02 2014 Varazdin studentski dom\ORIS OPATIJA fotke 2019\ORIS predavanje\14   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979712" y="0"/>
            <a:ext cx="5760640" cy="62764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79712" y="836712"/>
            <a:ext cx="26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ikebana od armature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15816" y="4365104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pic>
        <p:nvPicPr>
          <p:cNvPr id="6146" name="Picture 2" descr="E:\Users\Boris Baljkas\Documents\1 MY DOCUMENT od 20 10 2012\1 BALJKAS - PROJEKTI\PROJEKTI\02 2014 Varazdin studentski dom\ORIS OPATIJA fotke 2019\ORIS plakat\IMG_20190111_100542.jpg"/>
          <p:cNvPicPr>
            <a:picLocks noChangeAspect="1" noChangeArrowheads="1"/>
          </p:cNvPicPr>
          <p:nvPr/>
        </p:nvPicPr>
        <p:blipFill>
          <a:blip r:embed="rId2" cstate="print"/>
          <a:srcRect l="4249" t="5121"/>
          <a:stretch>
            <a:fillRect/>
          </a:stretch>
        </p:blipFill>
        <p:spPr bwMode="auto">
          <a:xfrm>
            <a:off x="70992" y="692696"/>
            <a:ext cx="9073008" cy="4590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r-HR" dirty="0" err="1" smtClean="0"/>
              <a:t>prednapregnute</a:t>
            </a:r>
            <a:r>
              <a:rPr lang="hr-HR" dirty="0" smtClean="0"/>
              <a:t> ploče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pic>
        <p:nvPicPr>
          <p:cNvPr id="7" name="Picture 2" descr="E:\Users\Boris Baljkas\Documents\1 MY DOCUMENT od 20 10 2012\1 BALJKAS - PROJEKTI\PROJEKTI\02 2014 Varazdin studentski dom\ORIS OPATIJA fotke 2019\ORIS predavanje\4 garaž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1475656" y="332656"/>
            <a:ext cx="5904656" cy="59046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99792" y="5949280"/>
            <a:ext cx="1218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/>
              <a:t>prije javne nabave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771800" y="56612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troškovnik izvedba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pic>
        <p:nvPicPr>
          <p:cNvPr id="11266" name="Picture 2" descr="E:\Users\Boris Baljkas\Desktop\2 Scan_00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10800000">
            <a:off x="1619670" y="0"/>
            <a:ext cx="5904657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pic>
        <p:nvPicPr>
          <p:cNvPr id="12290" name="Picture 2" descr="E:\Users\Boris Baljkas\Desktop\2 Scan_000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10800000">
            <a:off x="2123728" y="0"/>
            <a:ext cx="4968552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pic>
        <p:nvPicPr>
          <p:cNvPr id="13314" name="Picture 2" descr="E:\Users\Boris Baljkas\Desktop\2 Scan_000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9491"/>
          <a:stretch>
            <a:fillRect/>
          </a:stretch>
        </p:blipFill>
        <p:spPr bwMode="auto">
          <a:xfrm rot="10800000">
            <a:off x="1979712" y="548680"/>
            <a:ext cx="5157201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  <p:pic>
        <p:nvPicPr>
          <p:cNvPr id="7170" name="Picture 2" descr="E:\Users\Boris Baljkas\Documents\1 MY DOCUMENT od 20 10 2012\1 BALJKAS - PROJEKTI\PROJEKTI\02 2014 Varazdin studentski dom\ORIS OPATIJA fotke 2019\ORIS plakat\Scan gp fotke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39442" y="-895225"/>
            <a:ext cx="5774358" cy="8374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  <p:pic>
        <p:nvPicPr>
          <p:cNvPr id="15362" name="Picture 2" descr="E:\Users\Boris Baljkas\Desktop\2 Scan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2267744" y="-243408"/>
            <a:ext cx="5324129" cy="6890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39</a:t>
            </a:fld>
            <a:endParaRPr lang="hr-HR" altLang="sr-Latn-RS"/>
          </a:p>
        </p:txBody>
      </p:sp>
      <p:pic>
        <p:nvPicPr>
          <p:cNvPr id="14338" name="Picture 2" descr="E:\Users\Boris Baljkas\Desktop\2 Scan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2256384" y="-232048"/>
            <a:ext cx="4824536" cy="7394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  <p:pic>
        <p:nvPicPr>
          <p:cNvPr id="1026" name="Picture 2" descr="E:\Users\Boris Baljkas\Desktop\tlocrti _00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835696" y="476672"/>
            <a:ext cx="6336704" cy="5688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sz="1200" dirty="0" smtClean="0"/>
          </a:p>
          <a:p>
            <a:pPr algn="ctr">
              <a:buNone/>
            </a:pPr>
            <a:r>
              <a:rPr lang="hr-HR" sz="1200" dirty="0" smtClean="0"/>
              <a:t>PREDNAPREGNUTE PLOČE</a:t>
            </a:r>
          </a:p>
          <a:p>
            <a:pPr algn="ctr">
              <a:buNone/>
            </a:pPr>
            <a:endParaRPr lang="hr-HR" sz="1200" dirty="0" smtClean="0"/>
          </a:p>
          <a:p>
            <a:pPr algn="ctr">
              <a:buNone/>
            </a:pPr>
            <a:r>
              <a:rPr lang="hr-HR" sz="1200" dirty="0" smtClean="0"/>
              <a:t>prednosti</a:t>
            </a:r>
          </a:p>
          <a:p>
            <a:pPr>
              <a:buNone/>
            </a:pPr>
            <a:r>
              <a:rPr lang="hr-HR" sz="1200" dirty="0" smtClean="0"/>
              <a:t>manji  volumen  betona</a:t>
            </a:r>
          </a:p>
          <a:p>
            <a:pPr>
              <a:buNone/>
            </a:pPr>
            <a:r>
              <a:rPr lang="hr-HR" sz="1200" dirty="0" smtClean="0"/>
              <a:t>glatka  oplata</a:t>
            </a:r>
          </a:p>
          <a:p>
            <a:pPr>
              <a:buNone/>
            </a:pPr>
            <a:r>
              <a:rPr lang="hr-HR" sz="1200" dirty="0" smtClean="0"/>
              <a:t>brzina građenja  ?</a:t>
            </a:r>
          </a:p>
          <a:p>
            <a:pPr>
              <a:buNone/>
            </a:pPr>
            <a:endParaRPr lang="hr-HR" sz="1200" dirty="0" smtClean="0"/>
          </a:p>
          <a:p>
            <a:pPr algn="ctr">
              <a:buNone/>
            </a:pPr>
            <a:r>
              <a:rPr lang="hr-HR" sz="1200" dirty="0" smtClean="0"/>
              <a:t>nedostaci</a:t>
            </a:r>
          </a:p>
          <a:p>
            <a:pPr algn="ctr">
              <a:buNone/>
            </a:pPr>
            <a:endParaRPr lang="hr-HR" sz="1200" dirty="0" smtClean="0"/>
          </a:p>
          <a:p>
            <a:pPr>
              <a:buNone/>
            </a:pPr>
            <a:r>
              <a:rPr lang="hr-HR" sz="1200" dirty="0" smtClean="0"/>
              <a:t>osjetljiva  tehnologija  izvođenja</a:t>
            </a:r>
          </a:p>
          <a:p>
            <a:pPr>
              <a:buNone/>
            </a:pPr>
            <a:r>
              <a:rPr lang="hr-HR" sz="1200" dirty="0" smtClean="0"/>
              <a:t>velika količina rubne armature (klasične rebraste)</a:t>
            </a:r>
          </a:p>
          <a:p>
            <a:pPr>
              <a:buNone/>
            </a:pPr>
            <a:endParaRPr lang="hr-HR" sz="1200" dirty="0" smtClean="0"/>
          </a:p>
          <a:p>
            <a:pPr>
              <a:buNone/>
            </a:pPr>
            <a:r>
              <a:rPr lang="hr-HR" sz="1200" dirty="0" smtClean="0"/>
              <a:t>					ukupna  cijena  upitno  ???</a:t>
            </a:r>
          </a:p>
          <a:p>
            <a:pPr>
              <a:buNone/>
            </a:pPr>
            <a:endParaRPr lang="hr-HR" sz="1200" dirty="0" smtClean="0"/>
          </a:p>
          <a:p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40</a:t>
            </a:fld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r-HR" sz="1800" dirty="0" smtClean="0"/>
              <a:t>ZAKLJUČAK</a:t>
            </a:r>
          </a:p>
          <a:p>
            <a:pPr algn="ctr">
              <a:buNone/>
            </a:pPr>
            <a:endParaRPr lang="hr-HR" sz="1800" dirty="0" smtClean="0"/>
          </a:p>
          <a:p>
            <a:pPr>
              <a:buNone/>
            </a:pPr>
            <a:r>
              <a:rPr lang="hr-HR" sz="1800" dirty="0" smtClean="0"/>
              <a:t>146,000.000    HRK    procjena     -            odgovornost projektanata</a:t>
            </a:r>
          </a:p>
          <a:p>
            <a:pPr>
              <a:buNone/>
            </a:pPr>
            <a:r>
              <a:rPr lang="hr-HR" sz="1800" dirty="0" smtClean="0"/>
              <a:t>138,000.000    HRK      EU 80% 	 javna nabava - realizirano</a:t>
            </a:r>
          </a:p>
          <a:p>
            <a:pPr>
              <a:buNone/>
            </a:pPr>
            <a:endParaRPr lang="hr-HR" sz="1800" dirty="0" smtClean="0"/>
          </a:p>
          <a:p>
            <a:pPr>
              <a:buNone/>
            </a:pPr>
            <a:endParaRPr lang="hr-HR" sz="1800" dirty="0" smtClean="0"/>
          </a:p>
          <a:p>
            <a:pPr>
              <a:buNone/>
            </a:pPr>
            <a:endParaRPr lang="hr-HR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41</a:t>
            </a:fld>
            <a:endParaRPr lang="hr-HR" altLang="sr-Latn-RS"/>
          </a:p>
        </p:txBody>
      </p:sp>
      <p:pic>
        <p:nvPicPr>
          <p:cNvPr id="6" name="Picture 2" descr="E:\Users\Boris Baljkas\Documents\1 MY DOCUMENT od 20 10 2012\1 BALJKAS - PROJEKTI\PROJEKTI\02 2014 Varazdin studentski dom\ORIS OPATIJA fotke 2019\Erik fotografije\1 dron_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3"/>
            <a:ext cx="4392488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42</a:t>
            </a:fld>
            <a:endParaRPr lang="hr-HR" altLang="sr-Latn-RS"/>
          </a:p>
        </p:txBody>
      </p:sp>
      <p:pic>
        <p:nvPicPr>
          <p:cNvPr id="2050" name="Picture 2" descr="E:\Users\Boris Baljkas\Desktop\tlocrti _000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11560" y="188640"/>
            <a:ext cx="4104456" cy="4608512"/>
          </a:xfrm>
          <a:prstGeom prst="rect">
            <a:avLst/>
          </a:prstGeom>
          <a:noFill/>
        </p:spPr>
      </p:pic>
      <p:pic>
        <p:nvPicPr>
          <p:cNvPr id="2051" name="Picture 3" descr="E:\Users\Boris Baljkas\Desktop\tlocrti _000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16016" y="188640"/>
            <a:ext cx="4104456" cy="46805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63888" y="479715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hr-HR" dirty="0" err="1" smtClean="0"/>
              <a:t>Varijantana</a:t>
            </a:r>
            <a:r>
              <a:rPr lang="hr-HR" dirty="0" smtClean="0"/>
              <a:t> rješenja</a:t>
            </a:r>
          </a:p>
          <a:p>
            <a:pPr>
              <a:buNone/>
            </a:pPr>
            <a:r>
              <a:rPr lang="hr-HR" dirty="0" smtClean="0"/>
              <a:t>A)  Klasično izvedeno</a:t>
            </a:r>
          </a:p>
          <a:p>
            <a:pPr>
              <a:buNone/>
            </a:pPr>
            <a:r>
              <a:rPr lang="hr-HR" dirty="0" smtClean="0"/>
              <a:t>B)  Spregnuto čelik-beton gornji katovi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43</a:t>
            </a:fld>
            <a:endParaRPr lang="hr-HR" altLang="sr-Latn-RS"/>
          </a:p>
        </p:txBody>
      </p:sp>
      <p:pic>
        <p:nvPicPr>
          <p:cNvPr id="16387" name="Picture 3" descr="E:\Users\Boris Baljkas\Desktop\Scan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8338" r="10134" b="30558"/>
          <a:stretch>
            <a:fillRect/>
          </a:stretch>
        </p:blipFill>
        <p:spPr bwMode="auto">
          <a:xfrm>
            <a:off x="1547664" y="0"/>
            <a:ext cx="5472608" cy="60323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20072" y="177281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ocjena 1  -  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HVALA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44</a:t>
            </a:fld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  <p:pic>
        <p:nvPicPr>
          <p:cNvPr id="2050" name="Picture 2" descr="E:\Users\Boris Baljkas\Desktop\tlocrti _000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5" y="1268760"/>
            <a:ext cx="4104456" cy="4669780"/>
          </a:xfrm>
          <a:prstGeom prst="rect">
            <a:avLst/>
          </a:prstGeom>
          <a:noFill/>
        </p:spPr>
      </p:pic>
      <p:pic>
        <p:nvPicPr>
          <p:cNvPr id="2051" name="Picture 3" descr="E:\Users\Boris Baljkas\Desktop\tlocrti _000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4008" y="1268760"/>
            <a:ext cx="410445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pic>
        <p:nvPicPr>
          <p:cNvPr id="2050" name="Picture 2" descr="E:\Users\Boris Baljkas\Documents\1 MY DOCUMENT od 20 10 2012\1 BALJKAS - PROJEKTI\PROJEKTI\02 2014 Varazdin studentski dom\ORIS OPATIJA fotke 2019\Erik fotografije\eksterijer_dan_0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43608" y="1124744"/>
            <a:ext cx="7632848" cy="4968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7</a:t>
            </a:fld>
            <a:endParaRPr lang="hr-HR" altLang="sr-Latn-RS"/>
          </a:p>
        </p:txBody>
      </p:sp>
      <p:pic>
        <p:nvPicPr>
          <p:cNvPr id="3074" name="Picture 2" descr="E:\Users\Boris Baljkas\Desktop\2 scan_00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1844824"/>
            <a:ext cx="8640960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  <p:pic>
        <p:nvPicPr>
          <p:cNvPr id="5122" name="Picture 2" descr="E:\Users\Boris Baljkas\Documents\1 MY DOCUMENT od 20 10 2012\1 BALJKAS - PROJEKTI\PROJEKTI\02 2014 Varazdin studentski dom\ORIS OPATIJA fotke 2019\ORIS plakat\IMG_3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0891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mtClean="0"/>
              <a:t>Boris Baljkas</a:t>
            </a:r>
            <a:endParaRPr lang="hr-HR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  <p:pic>
        <p:nvPicPr>
          <p:cNvPr id="4098" name="Picture 2" descr="E:\Users\Boris Baljkas\Desktop\2 Scan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547664" y="476672"/>
            <a:ext cx="6696744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</TotalTime>
  <Words>321</Words>
  <Application>Microsoft Office PowerPoint</Application>
  <PresentationFormat>On-screen Show (4:3)</PresentationFormat>
  <Paragraphs>195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KONSTRUKCIJA STUDENTSKI DOM VARAŽDIN</vt:lpstr>
      <vt:lpstr>dron                                                                            studentski  dom                                                                                                                                           restoran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Sysadmin</cp:lastModifiedBy>
  <cp:revision>93</cp:revision>
  <dcterms:created xsi:type="dcterms:W3CDTF">2010-03-22T21:50:27Z</dcterms:created>
  <dcterms:modified xsi:type="dcterms:W3CDTF">2019-06-14T06:28:04Z</dcterms:modified>
</cp:coreProperties>
</file>