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</p:sldIdLst>
  <p:sldSz cx="9144000" cy="6858000" type="screen4x3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38C"/>
    <a:srgbClr val="0B28A1"/>
    <a:srgbClr val="0C2AAC"/>
    <a:srgbClr val="112A71"/>
    <a:srgbClr val="122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0312" autoAdjust="0"/>
  </p:normalViewPr>
  <p:slideViewPr>
    <p:cSldViewPr>
      <p:cViewPr varScale="1">
        <p:scale>
          <a:sx n="85" d="100"/>
          <a:sy n="85" d="100"/>
        </p:scale>
        <p:origin x="-1157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4CC671-EDDB-4CEF-B406-A152F8F02B95}" type="datetimeFigureOut">
              <a:rPr lang="sr-Latn-CS"/>
              <a:pPr>
                <a:defRPr/>
              </a:pPr>
              <a:t>9.5.2019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0DFA91-BBD8-4A40-8679-52B83F5E282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73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F97882-A59F-479F-A386-7D5B1B513A03}" type="datetimeFigureOut">
              <a:rPr lang="sr-Latn-CS"/>
              <a:pPr>
                <a:defRPr/>
              </a:pPr>
              <a:t>9.5.2019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2032C6C-E4E8-4DA8-A996-ACD8E183333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75696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180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47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47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47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47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47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47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47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47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47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47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47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4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9B5C4-5052-48BC-B74C-450AB8A9236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1739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144000" cy="10795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1143000" y="142875"/>
            <a:ext cx="7715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sr-Latn-RS" sz="1400" b="1"/>
              <a:t>HRVATSKA KOMORA INŽENJERA GRAĐEVINARSTVA</a:t>
            </a:r>
            <a:endParaRPr lang="hr-HR" altLang="sr-Latn-RS" sz="140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143000" y="457200"/>
            <a:ext cx="77152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hr-HR" altLang="sr-Latn-RS" sz="1200" b="1">
                <a:solidFill>
                  <a:srgbClr val="7F7F7F"/>
                </a:solidFill>
                <a:cs typeface="Times New Roman" pitchFamily="18" charset="0"/>
              </a:rPr>
              <a:t>DANI OVLAŠTENIH INŽENJERA GRAĐEVINARSTVA</a:t>
            </a:r>
            <a:endParaRPr lang="hr-HR" altLang="sr-Latn-RS" sz="1200">
              <a:solidFill>
                <a:srgbClr val="7F7F7F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hr-HR" altLang="sr-Latn-RS" sz="1200">
                <a:cs typeface="Times New Roman" pitchFamily="18" charset="0"/>
              </a:rPr>
              <a:t>Opatija, 2010.</a:t>
            </a:r>
            <a:endParaRPr lang="hr-HR" altLang="sr-Latn-R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algn="l">
              <a:defRPr sz="18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0EEC7C-AA2A-4A1B-B288-589E9A700F4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5121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42FF3-B87A-45D6-9A3E-D782A254165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6440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B197-5111-4B02-8047-EF5F65D3E30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9635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mage00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37300"/>
            <a:ext cx="6111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308725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381750"/>
            <a:ext cx="59769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 altLang="sr-Latn-RS" dirty="0"/>
              <a:t>Ime i prezime predavača</a:t>
            </a: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6011863" y="6381750"/>
            <a:ext cx="19446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hr-HR" altLang="sr-Latn-RS" sz="1400" dirty="0"/>
              <a:t>HKIG – Opatija 2019.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6400" y="6381750"/>
            <a:ext cx="1117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9AD9910-7AB1-46C5-8FA7-ED2DDB5247A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7" r:id="rId2"/>
    <p:sldLayoutId id="2147483775" r:id="rId3"/>
    <p:sldLayoutId id="2147483776" r:id="rId4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>
                <a:latin typeface="Arial Narrow" panose="020B0606020202030204" pitchFamily="34" charset="0"/>
              </a:rPr>
              <a:t>Ime i prezime predavača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latin typeface="Verdana" panose="020B0604030504040204" pitchFamily="34" charset="0"/>
              </a:rPr>
              <a:pPr/>
              <a:t>1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08050"/>
            <a:ext cx="9144000" cy="594995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5125" name="Title 5"/>
          <p:cNvSpPr>
            <a:spLocks noGrp="1"/>
          </p:cNvSpPr>
          <p:nvPr>
            <p:ph type="ctrTitle" idx="4294967295"/>
          </p:nvPr>
        </p:nvSpPr>
        <p:spPr bwMode="auto">
          <a:xfrm>
            <a:off x="0" y="2071688"/>
            <a:ext cx="91440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 dirty="0">
                <a:solidFill>
                  <a:schemeClr val="bg1"/>
                </a:solidFill>
              </a:rPr>
              <a:t>EKSPERIMENTALNE STUDIJE PONAŠANJA KONSTRUKCIJA PRI POTRESU</a:t>
            </a:r>
            <a:endParaRPr lang="hr-HR" altLang="sr-Latn-R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6" name="Subtitle 6"/>
          <p:cNvSpPr>
            <a:spLocks noGrp="1"/>
          </p:cNvSpPr>
          <p:nvPr>
            <p:ph type="subTitle" idx="4294967295"/>
          </p:nvPr>
        </p:nvSpPr>
        <p:spPr bwMode="auto">
          <a:xfrm>
            <a:off x="214313" y="5572125"/>
            <a:ext cx="764381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hr-HR" altLang="sr-Latn-R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dr. sc. Jure Radnić, </a:t>
            </a:r>
            <a:r>
              <a:rPr lang="hr-HR" altLang="sr-Latn-R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dipl.ing.građ., </a:t>
            </a:r>
            <a:r>
              <a:rPr lang="hr-HR" altLang="sr-Latn-R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FGAG, Split</a:t>
            </a:r>
          </a:p>
        </p:txBody>
      </p:sp>
      <p:sp>
        <p:nvSpPr>
          <p:cNvPr id="5127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556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HRVATSKA  KOMORA  INŽENJERA  GRAĐEVINARSTVA</a:t>
            </a:r>
          </a:p>
          <a:p>
            <a:pPr eaLnBrk="1" hangingPunct="1"/>
            <a:endParaRPr lang="hr-HR" altLang="sr-Latn-R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Dani  Hrvatske komore inženjera  građevinarstva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Opatija, 2019.</a:t>
            </a:r>
          </a:p>
          <a:p>
            <a:pPr eaLnBrk="1" hangingPunct="1"/>
            <a:endParaRPr lang="hr-HR" altLang="sr-Latn-R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429250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Subtitle 6"/>
          <p:cNvSpPr txBox="1">
            <a:spLocks/>
          </p:cNvSpPr>
          <p:nvPr/>
        </p:nvSpPr>
        <p:spPr bwMode="auto">
          <a:xfrm>
            <a:off x="0" y="3857625"/>
            <a:ext cx="9144000" cy="122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hr-HR" altLang="sr-Latn-R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Jure Radnić</a:t>
            </a:r>
          </a:p>
        </p:txBody>
      </p:sp>
      <p:pic>
        <p:nvPicPr>
          <p:cNvPr id="51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Jure Radnić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10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51215" cy="6301586"/>
            <a:chOff x="0" y="0"/>
            <a:chExt cx="9151215" cy="630158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3015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218" name="Picture 2" descr="C:\Users\HP laptop\Documents\STRUCNI RAD\OPATIJA 2019\prezentacija-eksperimentalne studije\SCAN\Scan_20190408_091149_008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0" t="8507" r="4540" b="5401"/>
            <a:stretch/>
          </p:blipFill>
          <p:spPr bwMode="auto">
            <a:xfrm>
              <a:off x="7215" y="116632"/>
              <a:ext cx="9144000" cy="6126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69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Jure Radnić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11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30892" y="-2576"/>
            <a:ext cx="9174892" cy="6325629"/>
            <a:chOff x="-30892" y="-2576"/>
            <a:chExt cx="9174892" cy="6325629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3015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42" name="Picture 2" descr="C:\Users\HP laptop\Documents\STRUCNI RAD\OPATIJA 2019\prezentacija-eksperimentalne studije\SCAN\Scan_20190408_091149_00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1" t="7468" r="6750" b="7308"/>
            <a:stretch/>
          </p:blipFill>
          <p:spPr bwMode="auto">
            <a:xfrm>
              <a:off x="-30892" y="-2576"/>
              <a:ext cx="9144000" cy="6325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844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Jure Radnić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12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pic>
        <p:nvPicPr>
          <p:cNvPr id="11266" name="Picture 2" descr="C:\Users\HP laptop\Documents\STRUCNI RAD\OPATIJA 2019\prezentacija-eksperimentalne studije\SCAN\Scan_20190408_091149_0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8507" r="9996" b="9255"/>
          <a:stretch/>
        </p:blipFill>
        <p:spPr bwMode="auto">
          <a:xfrm>
            <a:off x="0" y="0"/>
            <a:ext cx="9145016" cy="629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51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Jure Radnić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13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40742"/>
            <a:ext cx="9144000" cy="73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/>
              <a:t>HVALA NA PAŽNJI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val="370558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Jure Radnić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pic>
        <p:nvPicPr>
          <p:cNvPr id="10" name="Picture 4" descr="D:\DOKTORAT - kameni stupovi\DISERTACIJA\PPT\logoFG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410425"/>
            <a:ext cx="2987818" cy="23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-49965"/>
            <a:ext cx="9144000" cy="6351551"/>
            <a:chOff x="0" y="-49965"/>
            <a:chExt cx="9144000" cy="6351551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3015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C:\Users\HP laptop\Documents\STRUCNI RAD\OPATIJA 2019\prezentacija-eksperimentalne studije\SCAN\Scan_20190408_091149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0" t="7226" r="7272" b="4116"/>
            <a:stretch/>
          </p:blipFill>
          <p:spPr bwMode="auto">
            <a:xfrm>
              <a:off x="182801" y="-49965"/>
              <a:ext cx="8928992" cy="6351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56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Jure Radnić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3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pic>
        <p:nvPicPr>
          <p:cNvPr id="1026" name="Picture 2" descr="C:\Users\HP laptop\Documents\STRUCNI RAD\OPATIJA 2019\prezentacija-eksperimentalne studije\SCAN\Scan_20190409_0854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6624" r="4711" b="2006"/>
          <a:stretch/>
        </p:blipFill>
        <p:spPr bwMode="auto">
          <a:xfrm>
            <a:off x="0" y="-31928"/>
            <a:ext cx="9144000" cy="632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31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Jure Radnić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4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4000" cy="6301586"/>
            <a:chOff x="0" y="0"/>
            <a:chExt cx="9144000" cy="630158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3015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74" name="Picture 2" descr="C:\Users\HP laptop\Documents\STRUCNI RAD\OPATIJA 2019\prezentacija-eksperimentalne studije\SCAN\Scan_20190408_091149_00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4" t="7710" r="11809" b="2342"/>
            <a:stretch/>
          </p:blipFill>
          <p:spPr bwMode="auto">
            <a:xfrm>
              <a:off x="395536" y="0"/>
              <a:ext cx="8100392" cy="6300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91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Jure Radnić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5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pic>
        <p:nvPicPr>
          <p:cNvPr id="4098" name="Picture 2" descr="C:\Users\HP laptop\Documents\STRUCNI RAD\OPATIJA 2019\prezentacija-eksperimentalne studije\SCAN\Scan_20190408_091149_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t="8280" r="6359" b="6684"/>
          <a:stretch/>
        </p:blipFill>
        <p:spPr bwMode="auto">
          <a:xfrm>
            <a:off x="9096" y="0"/>
            <a:ext cx="9134904" cy="629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36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Jure Radnić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6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4000" cy="6304002"/>
            <a:chOff x="0" y="0"/>
            <a:chExt cx="9144000" cy="630400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3015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122" name="Picture 2" descr="C:\Users\HP laptop\Documents\STRUCNI RAD\OPATIJA 2019\prezentacija-eksperimentalne studije\SCAN\Scan_20190408_091149_00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4" t="8548" r="4534" b="4912"/>
            <a:stretch/>
          </p:blipFill>
          <p:spPr bwMode="auto">
            <a:xfrm>
              <a:off x="708281" y="0"/>
              <a:ext cx="7956376" cy="6304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26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Jure Radnić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7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pic>
        <p:nvPicPr>
          <p:cNvPr id="6146" name="Picture 2" descr="C:\Users\HP laptop\Documents\STRUCNI RAD\OPATIJA 2019\prezentacija-eksperimentalne studije\SCAN\Scan_20190408_091149_0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222" r="8178" b="10540"/>
          <a:stretch/>
        </p:blipFill>
        <p:spPr bwMode="auto">
          <a:xfrm>
            <a:off x="0" y="-28804"/>
            <a:ext cx="9144000" cy="633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66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Jure Radnić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8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4000" cy="6301586"/>
            <a:chOff x="0" y="0"/>
            <a:chExt cx="9144000" cy="630158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3015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2" descr="C:\Users\HP laptop\Documents\STRUCNI RAD\OPATIJA 2019\prezentacija-eksperimentalne studije\SCAN\Scan_20190408_091149_006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8" t="7222" r="10001" b="20820"/>
            <a:stretch/>
          </p:blipFill>
          <p:spPr bwMode="auto">
            <a:xfrm>
              <a:off x="0" y="188639"/>
              <a:ext cx="9144000" cy="562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510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301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Jure Radnić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9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pic>
        <p:nvPicPr>
          <p:cNvPr id="8195" name="Picture 3" descr="C:\Users\HP laptop\Documents\Scan\Scan_20190408_0929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" y="44624"/>
            <a:ext cx="9143660" cy="612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48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79</Words>
  <Application>Microsoft Office PowerPoint</Application>
  <PresentationFormat>On-screen Show (4:3)</PresentationFormat>
  <Paragraphs>46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EKSPERIMENTALNE STUDIJE PONAŠANJA KONSTRUKCIJA PRI POTRESU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Berislav Rupčić</dc:creator>
  <cp:lastModifiedBy>Marija</cp:lastModifiedBy>
  <cp:revision>87</cp:revision>
  <dcterms:created xsi:type="dcterms:W3CDTF">2010-03-22T21:50:27Z</dcterms:created>
  <dcterms:modified xsi:type="dcterms:W3CDTF">2019-05-09T19:46:18Z</dcterms:modified>
</cp:coreProperties>
</file>